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800" y="76201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/11/2021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03/12/2021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 NHẠC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DH: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Ai cũng yêu chú mèo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1163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hiểu một số con vật sống trong gia đình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58009" y="4131890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Vẽ con gà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752600"/>
            <a:chOff x="4706883" y="3616853"/>
            <a:chExt cx="4010767" cy="221787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207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</a:t>
              </a:r>
              <a:endPara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Đàn gà con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582959"/>
            <a:chOff x="114122" y="758648"/>
            <a:chExt cx="4384964" cy="2810442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200401" cy="1741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 trẻ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 sánh về độ lớn giữa hai đồ vật và sử dụng các từ to hơn- nhỏ hơn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 DELL</cp:lastModifiedBy>
  <cp:revision>5</cp:revision>
  <dcterms:created xsi:type="dcterms:W3CDTF">2021-09-06T14:33:56Z</dcterms:created>
  <dcterms:modified xsi:type="dcterms:W3CDTF">2021-11-26T14:58:00Z</dcterms:modified>
</cp:coreProperties>
</file>