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81" r:id="rId5"/>
    <p:sldId id="265" r:id="rId6"/>
    <p:sldId id="260" r:id="rId7"/>
    <p:sldId id="280" r:id="rId8"/>
    <p:sldId id="266" r:id="rId9"/>
    <p:sldId id="271" r:id="rId10"/>
    <p:sldId id="257" r:id="rId11"/>
    <p:sldId id="270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5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66614" y="2708740"/>
            <a:ext cx="8692460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ĐỀTÀI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TRÒ CHƠI NHẬN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MÀU ĐỎ</a:t>
            </a: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38626"/>
            <a:ext cx="722174" cy="7378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Năm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 dirty="0"/>
              <a:t>: 2022 - 2023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r="14397"/>
          <a:stretch/>
        </p:blipFill>
        <p:spPr>
          <a:xfrm>
            <a:off x="10016622" y="5062242"/>
            <a:ext cx="1957846" cy="1766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21974" r="2356" b="5743"/>
          <a:stretch/>
        </p:blipFill>
        <p:spPr>
          <a:xfrm>
            <a:off x="-57746" y="0"/>
            <a:ext cx="122497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45" y="2604656"/>
            <a:ext cx="7038110" cy="4389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5" y="-471993"/>
            <a:ext cx="1957220" cy="274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60" y="592071"/>
            <a:ext cx="1690469" cy="127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34" y="430954"/>
            <a:ext cx="1753116" cy="1168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97" y="148108"/>
            <a:ext cx="1719499" cy="1719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023" l="9402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83" y="458897"/>
            <a:ext cx="1533200" cy="1408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4418" y="6192982"/>
            <a:ext cx="355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2897" y="1727391"/>
            <a:ext cx="4905180" cy="48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18424 0.28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556 0.336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8359 0.4261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2153 L -0.15742 0.4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62196" y="1499936"/>
            <a:ext cx="3665622" cy="3418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803" y="-29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35" y="-3714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209" r="2638" b="3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364" y="141331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148" y="0"/>
            <a:ext cx="574279" cy="5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86"/>
            <a:ext cx="12192000" cy="6891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328" y="2092942"/>
            <a:ext cx="79729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EM BÚP BÊ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 : MÔNG LỢI CHUNG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22441"/>
            <a:ext cx="560929" cy="5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897247182255904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65" y="0"/>
            <a:ext cx="610190" cy="623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7973" y="2782669"/>
            <a:ext cx="5895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</a:t>
            </a:r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9" y="542923"/>
            <a:ext cx="2606567" cy="26065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188946"/>
            <a:ext cx="2960544" cy="2960544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32" y="640561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3489 0.506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20729 0.4923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</a:t>
            </a:r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46" y="705660"/>
            <a:ext cx="2353803" cy="2353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9" y="705660"/>
            <a:ext cx="2158338" cy="2158338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5" y="720873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72" y="435381"/>
            <a:ext cx="2428617" cy="24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7448 0.501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28437 0.471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08932 0.54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45" y="96982"/>
            <a:ext cx="706583" cy="721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TÀI GIỎI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0" y="-10086"/>
            <a:ext cx="12209929" cy="6868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86" y="853627"/>
            <a:ext cx="1880528" cy="226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5" y="1224660"/>
            <a:ext cx="2996328" cy="2261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59" y="3929121"/>
            <a:ext cx="2349054" cy="2349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59" y="3287787"/>
            <a:ext cx="2662776" cy="2662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5473" y="379758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1995" y="6115784"/>
            <a:ext cx="21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0991" y="3181591"/>
            <a:ext cx="1515903" cy="5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9480" y="559804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26695" y="3352800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7604999" y="497593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347699" y="2805964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008794" y="5255101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3117165"/>
            <a:ext cx="742252" cy="793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78" y="4738881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48" y="5064859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6481005" y="2837962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52" y="906396"/>
            <a:ext cx="2134096" cy="2134096"/>
          </a:xfrm>
          <a:prstGeom prst="rect">
            <a:avLst/>
          </a:prstGeom>
        </p:spPr>
      </p:pic>
      <p:sp>
        <p:nvSpPr>
          <p:cNvPr id="25" name="Flowchart: Connector 24"/>
          <p:cNvSpPr/>
          <p:nvPr/>
        </p:nvSpPr>
        <p:spPr>
          <a:xfrm>
            <a:off x="10604299" y="18376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98" y="1619294"/>
            <a:ext cx="682022" cy="729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34493" y="290537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76922" y="-60528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215</Words>
  <Application>Microsoft Office PowerPoint</Application>
  <PresentationFormat>Widescreen</PresentationFormat>
  <Paragraphs>33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102</cp:revision>
  <dcterms:created xsi:type="dcterms:W3CDTF">2021-10-04T13:52:15Z</dcterms:created>
  <dcterms:modified xsi:type="dcterms:W3CDTF">2022-09-28T00:47:09Z</dcterms:modified>
</cp:coreProperties>
</file>