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96" r:id="rId3"/>
    <p:sldId id="258" r:id="rId4"/>
    <p:sldId id="267" r:id="rId5"/>
    <p:sldId id="262" r:id="rId6"/>
    <p:sldId id="28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3.m4a"/><Relationship Id="rId7" Type="http://schemas.microsoft.com/office/2007/relationships/hdphoto" Target="../media/hdphoto1.wdp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4.m4a"/><Relationship Id="rId7" Type="http://schemas.microsoft.com/office/2007/relationships/hdphoto" Target="../media/hdphoto3.wdp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video" Target="../media/media5.mp4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2" Type="http://schemas.microsoft.com/office/2007/relationships/media" Target="../media/media5.mp4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.png"/><Relationship Id="rId5" Type="http://schemas.openxmlformats.org/officeDocument/2006/relationships/audio" Target="../media/media6.m4a"/><Relationship Id="rId10" Type="http://schemas.microsoft.com/office/2007/relationships/hdphoto" Target="../media/hdphoto2.wdp"/><Relationship Id="rId4" Type="http://schemas.microsoft.com/office/2007/relationships/media" Target="../media/media6.m4a"/><Relationship Id="rId9" Type="http://schemas.openxmlformats.org/officeDocument/2006/relationships/image" Target="../media/image4.png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video" Target="../media/media5.mp4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2" Type="http://schemas.microsoft.com/office/2007/relationships/media" Target="../media/media5.mp4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.png"/><Relationship Id="rId5" Type="http://schemas.openxmlformats.org/officeDocument/2006/relationships/audio" Target="../media/media7.m4a"/><Relationship Id="rId10" Type="http://schemas.microsoft.com/office/2007/relationships/hdphoto" Target="../media/hdphoto2.wdp"/><Relationship Id="rId4" Type="http://schemas.microsoft.com/office/2007/relationships/media" Target="../media/media7.m4a"/><Relationship Id="rId9" Type="http://schemas.openxmlformats.org/officeDocument/2006/relationships/image" Target="../media/image4.png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3"/>
          <p:cNvGrpSpPr>
            <a:grpSpLocks/>
          </p:cNvGrpSpPr>
          <p:nvPr/>
        </p:nvGrpSpPr>
        <p:grpSpPr bwMode="auto">
          <a:xfrm>
            <a:off x="2785754" y="1250016"/>
            <a:ext cx="3581400" cy="3657801"/>
            <a:chOff x="1248" y="1680"/>
            <a:chExt cx="576" cy="672"/>
          </a:xfrm>
          <a:solidFill>
            <a:srgbClr val="FFFF00"/>
          </a:solidFill>
        </p:grpSpPr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1248" y="1776"/>
              <a:ext cx="576" cy="57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 rot="988877">
              <a:off x="1536" y="1680"/>
              <a:ext cx="121" cy="134"/>
            </a:xfrm>
            <a:custGeom>
              <a:avLst/>
              <a:gdLst>
                <a:gd name="T0" fmla="*/ 27 w 85"/>
                <a:gd name="T1" fmla="*/ 32 h 207"/>
                <a:gd name="T2" fmla="*/ 17 w 85"/>
                <a:gd name="T3" fmla="*/ 131 h 207"/>
                <a:gd name="T4" fmla="*/ 74 w 85"/>
                <a:gd name="T5" fmla="*/ 96 h 207"/>
                <a:gd name="T6" fmla="*/ 84 w 85"/>
                <a:gd name="T7" fmla="*/ 58 h 207"/>
                <a:gd name="T8" fmla="*/ 112 w 85"/>
                <a:gd name="T9" fmla="*/ 53 h 207"/>
                <a:gd name="T10" fmla="*/ 56 w 85"/>
                <a:gd name="T11" fmla="*/ 40 h 207"/>
                <a:gd name="T12" fmla="*/ 27 w 85"/>
                <a:gd name="T13" fmla="*/ 32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07">
                  <a:moveTo>
                    <a:pt x="19" y="49"/>
                  </a:moveTo>
                  <a:cubicBezTo>
                    <a:pt x="0" y="104"/>
                    <a:pt x="8" y="138"/>
                    <a:pt x="12" y="203"/>
                  </a:cubicBezTo>
                  <a:cubicBezTo>
                    <a:pt x="85" y="194"/>
                    <a:pt x="72" y="207"/>
                    <a:pt x="52" y="149"/>
                  </a:cubicBezTo>
                  <a:cubicBezTo>
                    <a:pt x="54" y="129"/>
                    <a:pt x="51" y="108"/>
                    <a:pt x="59" y="89"/>
                  </a:cubicBezTo>
                  <a:cubicBezTo>
                    <a:pt x="62" y="82"/>
                    <a:pt x="79" y="89"/>
                    <a:pt x="79" y="82"/>
                  </a:cubicBezTo>
                  <a:cubicBezTo>
                    <a:pt x="79" y="74"/>
                    <a:pt x="43" y="64"/>
                    <a:pt x="39" y="62"/>
                  </a:cubicBezTo>
                  <a:cubicBezTo>
                    <a:pt x="35" y="50"/>
                    <a:pt x="2" y="0"/>
                    <a:pt x="19" y="49"/>
                  </a:cubicBezTo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2895600" y="2209800"/>
            <a:ext cx="3200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Avant" panose="020B7200000000000000" pitchFamily="34" charset="0"/>
              </a:rPr>
              <a:t>b d ®</a:t>
            </a:r>
          </a:p>
          <a:p>
            <a:pPr algn="ctr"/>
            <a:r>
              <a:rPr lang="en-US" sz="80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Avant" panose="020B7200000000000000" pitchFamily="34" charset="0"/>
              </a:rPr>
              <a:t> p q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09800" y="456732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Trò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chơi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2: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Hái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quả</a:t>
            </a:r>
            <a:endParaRPr lang="en-US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970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58"/>
    </mc:Choice>
    <mc:Fallback xmlns="">
      <p:transition spd="slow" advTm="97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reeform 3"/>
          <p:cNvSpPr>
            <a:spLocks/>
          </p:cNvSpPr>
          <p:nvPr/>
        </p:nvSpPr>
        <p:spPr bwMode="auto">
          <a:xfrm>
            <a:off x="0" y="5867400"/>
            <a:ext cx="9144000" cy="1020763"/>
          </a:xfrm>
          <a:custGeom>
            <a:avLst/>
            <a:gdLst>
              <a:gd name="T0" fmla="*/ 0 w 5760"/>
              <a:gd name="T1" fmla="*/ 446088 h 643"/>
              <a:gd name="T2" fmla="*/ 117475 w 5760"/>
              <a:gd name="T3" fmla="*/ 393700 h 643"/>
              <a:gd name="T4" fmla="*/ 330200 w 5760"/>
              <a:gd name="T5" fmla="*/ 361950 h 643"/>
              <a:gd name="T6" fmla="*/ 649288 w 5760"/>
              <a:gd name="T7" fmla="*/ 371475 h 643"/>
              <a:gd name="T8" fmla="*/ 744538 w 5760"/>
              <a:gd name="T9" fmla="*/ 339725 h 643"/>
              <a:gd name="T10" fmla="*/ 1158875 w 5760"/>
              <a:gd name="T11" fmla="*/ 233363 h 643"/>
              <a:gd name="T12" fmla="*/ 1658938 w 5760"/>
              <a:gd name="T13" fmla="*/ 223838 h 643"/>
              <a:gd name="T14" fmla="*/ 1881188 w 5760"/>
              <a:gd name="T15" fmla="*/ 255588 h 643"/>
              <a:gd name="T16" fmla="*/ 2286000 w 5760"/>
              <a:gd name="T17" fmla="*/ 244475 h 643"/>
              <a:gd name="T18" fmla="*/ 2478088 w 5760"/>
              <a:gd name="T19" fmla="*/ 201613 h 643"/>
              <a:gd name="T20" fmla="*/ 3455988 w 5760"/>
              <a:gd name="T21" fmla="*/ 287338 h 643"/>
              <a:gd name="T22" fmla="*/ 3922713 w 5760"/>
              <a:gd name="T23" fmla="*/ 265113 h 643"/>
              <a:gd name="T24" fmla="*/ 4029075 w 5760"/>
              <a:gd name="T25" fmla="*/ 255588 h 643"/>
              <a:gd name="T26" fmla="*/ 4178300 w 5760"/>
              <a:gd name="T27" fmla="*/ 233363 h 643"/>
              <a:gd name="T28" fmla="*/ 4710113 w 5760"/>
              <a:gd name="T29" fmla="*/ 149225 h 643"/>
              <a:gd name="T30" fmla="*/ 5518150 w 5760"/>
              <a:gd name="T31" fmla="*/ 180975 h 643"/>
              <a:gd name="T32" fmla="*/ 5645150 w 5760"/>
              <a:gd name="T33" fmla="*/ 201613 h 643"/>
              <a:gd name="T34" fmla="*/ 5741988 w 5760"/>
              <a:gd name="T35" fmla="*/ 244475 h 643"/>
              <a:gd name="T36" fmla="*/ 6145213 w 5760"/>
              <a:gd name="T37" fmla="*/ 298450 h 643"/>
              <a:gd name="T38" fmla="*/ 6719888 w 5760"/>
              <a:gd name="T39" fmla="*/ 255588 h 643"/>
              <a:gd name="T40" fmla="*/ 6805613 w 5760"/>
              <a:gd name="T41" fmla="*/ 192088 h 643"/>
              <a:gd name="T42" fmla="*/ 6869113 w 5760"/>
              <a:gd name="T43" fmla="*/ 169863 h 643"/>
              <a:gd name="T44" fmla="*/ 7113588 w 5760"/>
              <a:gd name="T45" fmla="*/ 63500 h 643"/>
              <a:gd name="T46" fmla="*/ 7262813 w 5760"/>
              <a:gd name="T47" fmla="*/ 20638 h 643"/>
              <a:gd name="T48" fmla="*/ 7539038 w 5760"/>
              <a:gd name="T49" fmla="*/ 0 h 643"/>
              <a:gd name="T50" fmla="*/ 7835900 w 5760"/>
              <a:gd name="T51" fmla="*/ 20638 h 643"/>
              <a:gd name="T52" fmla="*/ 7910513 w 5760"/>
              <a:gd name="T53" fmla="*/ 42863 h 643"/>
              <a:gd name="T54" fmla="*/ 8123238 w 5760"/>
              <a:gd name="T55" fmla="*/ 63500 h 643"/>
              <a:gd name="T56" fmla="*/ 8548688 w 5760"/>
              <a:gd name="T57" fmla="*/ 0 h 643"/>
              <a:gd name="T58" fmla="*/ 9005888 w 5760"/>
              <a:gd name="T59" fmla="*/ 11113 h 643"/>
              <a:gd name="T60" fmla="*/ 9080500 w 5760"/>
              <a:gd name="T61" fmla="*/ 63500 h 643"/>
              <a:gd name="T62" fmla="*/ 9144000 w 5760"/>
              <a:gd name="T63" fmla="*/ 95250 h 643"/>
              <a:gd name="T64" fmla="*/ 9144000 w 5760"/>
              <a:gd name="T65" fmla="*/ 1020763 h 643"/>
              <a:gd name="T66" fmla="*/ 0 w 5760"/>
              <a:gd name="T67" fmla="*/ 1020763 h 643"/>
              <a:gd name="T68" fmla="*/ 0 w 5760"/>
              <a:gd name="T69" fmla="*/ 446088 h 64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760" h="643">
                <a:moveTo>
                  <a:pt x="0" y="281"/>
                </a:moveTo>
                <a:cubicBezTo>
                  <a:pt x="27" y="273"/>
                  <a:pt x="44" y="255"/>
                  <a:pt x="74" y="248"/>
                </a:cubicBezTo>
                <a:cubicBezTo>
                  <a:pt x="118" y="238"/>
                  <a:pt x="164" y="236"/>
                  <a:pt x="208" y="228"/>
                </a:cubicBezTo>
                <a:cubicBezTo>
                  <a:pt x="291" y="235"/>
                  <a:pt x="318" y="240"/>
                  <a:pt x="409" y="234"/>
                </a:cubicBezTo>
                <a:cubicBezTo>
                  <a:pt x="429" y="228"/>
                  <a:pt x="469" y="214"/>
                  <a:pt x="469" y="214"/>
                </a:cubicBezTo>
                <a:cubicBezTo>
                  <a:pt x="538" y="163"/>
                  <a:pt x="648" y="154"/>
                  <a:pt x="730" y="147"/>
                </a:cubicBezTo>
                <a:cubicBezTo>
                  <a:pt x="838" y="128"/>
                  <a:pt x="934" y="137"/>
                  <a:pt x="1045" y="141"/>
                </a:cubicBezTo>
                <a:cubicBezTo>
                  <a:pt x="1098" y="153"/>
                  <a:pt x="1120" y="156"/>
                  <a:pt x="1185" y="161"/>
                </a:cubicBezTo>
                <a:cubicBezTo>
                  <a:pt x="1270" y="159"/>
                  <a:pt x="1355" y="158"/>
                  <a:pt x="1440" y="154"/>
                </a:cubicBezTo>
                <a:cubicBezTo>
                  <a:pt x="1477" y="152"/>
                  <a:pt x="1524" y="131"/>
                  <a:pt x="1561" y="127"/>
                </a:cubicBezTo>
                <a:cubicBezTo>
                  <a:pt x="1769" y="134"/>
                  <a:pt x="1969" y="171"/>
                  <a:pt x="2177" y="181"/>
                </a:cubicBezTo>
                <a:cubicBezTo>
                  <a:pt x="2326" y="175"/>
                  <a:pt x="2344" y="176"/>
                  <a:pt x="2471" y="167"/>
                </a:cubicBezTo>
                <a:cubicBezTo>
                  <a:pt x="2493" y="165"/>
                  <a:pt x="2516" y="164"/>
                  <a:pt x="2538" y="161"/>
                </a:cubicBezTo>
                <a:cubicBezTo>
                  <a:pt x="2569" y="157"/>
                  <a:pt x="2632" y="147"/>
                  <a:pt x="2632" y="147"/>
                </a:cubicBezTo>
                <a:cubicBezTo>
                  <a:pt x="2743" y="114"/>
                  <a:pt x="2850" y="102"/>
                  <a:pt x="2967" y="94"/>
                </a:cubicBezTo>
                <a:cubicBezTo>
                  <a:pt x="3420" y="100"/>
                  <a:pt x="3270" y="83"/>
                  <a:pt x="3476" y="114"/>
                </a:cubicBezTo>
                <a:cubicBezTo>
                  <a:pt x="3522" y="130"/>
                  <a:pt x="3468" y="113"/>
                  <a:pt x="3556" y="127"/>
                </a:cubicBezTo>
                <a:cubicBezTo>
                  <a:pt x="3579" y="131"/>
                  <a:pt x="3594" y="148"/>
                  <a:pt x="3617" y="154"/>
                </a:cubicBezTo>
                <a:cubicBezTo>
                  <a:pt x="3701" y="176"/>
                  <a:pt x="3785" y="183"/>
                  <a:pt x="3871" y="188"/>
                </a:cubicBezTo>
                <a:cubicBezTo>
                  <a:pt x="3994" y="182"/>
                  <a:pt x="4113" y="182"/>
                  <a:pt x="4233" y="161"/>
                </a:cubicBezTo>
                <a:cubicBezTo>
                  <a:pt x="4257" y="135"/>
                  <a:pt x="4241" y="150"/>
                  <a:pt x="4287" y="121"/>
                </a:cubicBezTo>
                <a:cubicBezTo>
                  <a:pt x="4299" y="113"/>
                  <a:pt x="4327" y="107"/>
                  <a:pt x="4327" y="107"/>
                </a:cubicBezTo>
                <a:cubicBezTo>
                  <a:pt x="4373" y="61"/>
                  <a:pt x="4419" y="52"/>
                  <a:pt x="4481" y="40"/>
                </a:cubicBezTo>
                <a:cubicBezTo>
                  <a:pt x="4513" y="34"/>
                  <a:pt x="4543" y="19"/>
                  <a:pt x="4575" y="13"/>
                </a:cubicBezTo>
                <a:cubicBezTo>
                  <a:pt x="4632" y="2"/>
                  <a:pt x="4691" y="4"/>
                  <a:pt x="4749" y="0"/>
                </a:cubicBezTo>
                <a:cubicBezTo>
                  <a:pt x="4771" y="1"/>
                  <a:pt x="4893" y="6"/>
                  <a:pt x="4936" y="13"/>
                </a:cubicBezTo>
                <a:cubicBezTo>
                  <a:pt x="5015" y="26"/>
                  <a:pt x="4883" y="15"/>
                  <a:pt x="4983" y="27"/>
                </a:cubicBezTo>
                <a:cubicBezTo>
                  <a:pt x="5028" y="33"/>
                  <a:pt x="5117" y="40"/>
                  <a:pt x="5117" y="40"/>
                </a:cubicBezTo>
                <a:cubicBezTo>
                  <a:pt x="5206" y="35"/>
                  <a:pt x="5297" y="15"/>
                  <a:pt x="5385" y="0"/>
                </a:cubicBezTo>
                <a:cubicBezTo>
                  <a:pt x="5481" y="2"/>
                  <a:pt x="5577" y="3"/>
                  <a:pt x="5673" y="7"/>
                </a:cubicBezTo>
                <a:cubicBezTo>
                  <a:pt x="5699" y="8"/>
                  <a:pt x="5701" y="29"/>
                  <a:pt x="5720" y="40"/>
                </a:cubicBezTo>
                <a:cubicBezTo>
                  <a:pt x="5733" y="48"/>
                  <a:pt x="5760" y="60"/>
                  <a:pt x="5760" y="60"/>
                </a:cubicBezTo>
                <a:lnTo>
                  <a:pt x="5760" y="643"/>
                </a:lnTo>
                <a:lnTo>
                  <a:pt x="0" y="643"/>
                </a:lnTo>
                <a:lnTo>
                  <a:pt x="0" y="281"/>
                </a:lnTo>
                <a:close/>
              </a:path>
            </a:pathLst>
          </a:custGeom>
          <a:solidFill>
            <a:srgbClr val="C9A28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2" descr="Hình ảnh Ý Tưởng Hoạt Hình Rừng Xanh Cây Xanh PNG , Cây Clipart, Cây Hoạt  Hình Lớn, Hoạt Hình PNG và Vector với nền trong suốt để tải xuống miễn phí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594" y1="58906" x2="48594" y2="58906"/>
                        <a14:backgroundMark x1="54688" y1="55156" x2="54688" y2="5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47" t="12995" r="16303" b="14505"/>
          <a:stretch/>
        </p:blipFill>
        <p:spPr bwMode="auto">
          <a:xfrm>
            <a:off x="676276" y="-457199"/>
            <a:ext cx="7935911" cy="738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Picnic Giỏ CHỨNG GLW Mây - cái rổ png tải về - Miễn phí trong suốt Gió png  Tải về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58" b="99167" l="10000" r="90000">
                        <a14:foregroundMark x1="58333" y1="46042" x2="60667" y2="46250"/>
                        <a14:foregroundMark x1="59333" y1="49375" x2="58222" y2="62917"/>
                        <a14:foregroundMark x1="59889" y1="48333" x2="58667" y2="63125"/>
                        <a14:foregroundMark x1="60111" y1="56667" x2="58778" y2="68958"/>
                        <a14:foregroundMark x1="59889" y1="63958" x2="59000" y2="71042"/>
                        <a14:foregroundMark x1="58000" y1="63542" x2="56444" y2="73125"/>
                        <a14:foregroundMark x1="58556" y1="63750" x2="58556" y2="68958"/>
                        <a14:foregroundMark x1="57778" y1="63958" x2="58111" y2="69167"/>
                        <a14:foregroundMark x1="57111" y1="64375" x2="59444" y2="64375"/>
                        <a14:foregroundMark x1="48556" y1="45833" x2="53333" y2="46458"/>
                        <a14:backgroundMark x1="47778" y1="17500" x2="47222" y2="44583"/>
                        <a14:backgroundMark x1="48556" y1="16042" x2="53222" y2="6667"/>
                        <a14:backgroundMark x1="53778" y1="7708" x2="57444" y2="15417"/>
                        <a14:backgroundMark x1="57778" y1="18958" x2="59778" y2="44375"/>
                        <a14:backgroundMark x1="59222" y1="48125" x2="58778" y2="65208"/>
                        <a14:backgroundMark x1="57778" y1="63542" x2="58222" y2="68333"/>
                        <a14:backgroundMark x1="59778" y1="64375" x2="59000" y2="68125"/>
                        <a14:backgroundMark x1="57000" y1="65833" x2="57333" y2="68542"/>
                        <a14:backgroundMark x1="48111" y1="45208" x2="48111" y2="4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3748863"/>
            <a:ext cx="5417663" cy="272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nic Giỏ CHỨNG GLW Mây - cái rổ png tải về - Miễn phí trong suốt Gió png  Tải về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58" b="99167" l="10000" r="90000">
                        <a14:foregroundMark x1="58333" y1="46042" x2="60667" y2="46250"/>
                        <a14:foregroundMark x1="59333" y1="49375" x2="58222" y2="62917"/>
                        <a14:foregroundMark x1="59889" y1="48333" x2="58667" y2="63125"/>
                        <a14:foregroundMark x1="60111" y1="56667" x2="58778" y2="68958"/>
                        <a14:foregroundMark x1="59889" y1="63958" x2="59000" y2="71042"/>
                        <a14:foregroundMark x1="58000" y1="63542" x2="56444" y2="73125"/>
                        <a14:foregroundMark x1="58556" y1="63750" x2="58556" y2="68958"/>
                        <a14:foregroundMark x1="57778" y1="63958" x2="58111" y2="69167"/>
                        <a14:foregroundMark x1="57111" y1="64375" x2="59444" y2="64375"/>
                        <a14:foregroundMark x1="48556" y1="45833" x2="53333" y2="46458"/>
                        <a14:backgroundMark x1="47778" y1="17500" x2="47222" y2="44583"/>
                        <a14:backgroundMark x1="48556" y1="16042" x2="53222" y2="6667"/>
                        <a14:backgroundMark x1="53778" y1="7708" x2="57444" y2="15417"/>
                        <a14:backgroundMark x1="57778" y1="18958" x2="59778" y2="44375"/>
                        <a14:backgroundMark x1="59222" y1="48125" x2="58778" y2="65208"/>
                        <a14:backgroundMark x1="57778" y1="63542" x2="58222" y2="68333"/>
                        <a14:backgroundMark x1="59778" y1="64375" x2="59000" y2="68125"/>
                        <a14:backgroundMark x1="57000" y1="65833" x2="57333" y2="68542"/>
                        <a14:backgroundMark x1="48111" y1="45208" x2="48111" y2="4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613" y="3748863"/>
            <a:ext cx="5417663" cy="272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Freeform 6"/>
          <p:cNvSpPr>
            <a:spLocks/>
          </p:cNvSpPr>
          <p:nvPr/>
        </p:nvSpPr>
        <p:spPr bwMode="auto">
          <a:xfrm>
            <a:off x="1143000" y="6553200"/>
            <a:ext cx="882650" cy="347663"/>
          </a:xfrm>
          <a:custGeom>
            <a:avLst/>
            <a:gdLst>
              <a:gd name="T0" fmla="*/ 234950 w 556"/>
              <a:gd name="T1" fmla="*/ 333375 h 219"/>
              <a:gd name="T2" fmla="*/ 171450 w 556"/>
              <a:gd name="T3" fmla="*/ 258763 h 219"/>
              <a:gd name="T4" fmla="*/ 85725 w 556"/>
              <a:gd name="T5" fmla="*/ 206375 h 219"/>
              <a:gd name="T6" fmla="*/ 65088 w 556"/>
              <a:gd name="T7" fmla="*/ 174625 h 219"/>
              <a:gd name="T8" fmla="*/ 0 w 556"/>
              <a:gd name="T9" fmla="*/ 152400 h 219"/>
              <a:gd name="T10" fmla="*/ 223838 w 556"/>
              <a:gd name="T11" fmla="*/ 131763 h 219"/>
              <a:gd name="T12" fmla="*/ 255588 w 556"/>
              <a:gd name="T13" fmla="*/ 152400 h 219"/>
              <a:gd name="T14" fmla="*/ 287338 w 556"/>
              <a:gd name="T15" fmla="*/ 163513 h 219"/>
              <a:gd name="T16" fmla="*/ 223838 w 556"/>
              <a:gd name="T17" fmla="*/ 46038 h 219"/>
              <a:gd name="T18" fmla="*/ 404813 w 556"/>
              <a:gd name="T19" fmla="*/ 36513 h 219"/>
              <a:gd name="T20" fmla="*/ 425450 w 556"/>
              <a:gd name="T21" fmla="*/ 111125 h 219"/>
              <a:gd name="T22" fmla="*/ 479425 w 556"/>
              <a:gd name="T23" fmla="*/ 152400 h 219"/>
              <a:gd name="T24" fmla="*/ 617538 w 556"/>
              <a:gd name="T25" fmla="*/ 120650 h 219"/>
              <a:gd name="T26" fmla="*/ 701675 w 556"/>
              <a:gd name="T27" fmla="*/ 185738 h 219"/>
              <a:gd name="T28" fmla="*/ 628650 w 556"/>
              <a:gd name="T29" fmla="*/ 238125 h 219"/>
              <a:gd name="T30" fmla="*/ 882650 w 556"/>
              <a:gd name="T31" fmla="*/ 269875 h 219"/>
              <a:gd name="T32" fmla="*/ 723900 w 556"/>
              <a:gd name="T33" fmla="*/ 344488 h 219"/>
              <a:gd name="T34" fmla="*/ 298450 w 556"/>
              <a:gd name="T35" fmla="*/ 333375 h 219"/>
              <a:gd name="T36" fmla="*/ 234950 w 556"/>
              <a:gd name="T37" fmla="*/ 333375 h 2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56" h="219">
                <a:moveTo>
                  <a:pt x="148" y="210"/>
                </a:moveTo>
                <a:cubicBezTo>
                  <a:pt x="139" y="184"/>
                  <a:pt x="135" y="172"/>
                  <a:pt x="108" y="163"/>
                </a:cubicBezTo>
                <a:cubicBezTo>
                  <a:pt x="91" y="148"/>
                  <a:pt x="73" y="142"/>
                  <a:pt x="54" y="130"/>
                </a:cubicBezTo>
                <a:cubicBezTo>
                  <a:pt x="50" y="123"/>
                  <a:pt x="48" y="114"/>
                  <a:pt x="41" y="110"/>
                </a:cubicBezTo>
                <a:cubicBezTo>
                  <a:pt x="29" y="102"/>
                  <a:pt x="0" y="96"/>
                  <a:pt x="0" y="96"/>
                </a:cubicBezTo>
                <a:cubicBezTo>
                  <a:pt x="42" y="57"/>
                  <a:pt x="77" y="79"/>
                  <a:pt x="141" y="83"/>
                </a:cubicBezTo>
                <a:cubicBezTo>
                  <a:pt x="148" y="87"/>
                  <a:pt x="156" y="90"/>
                  <a:pt x="161" y="96"/>
                </a:cubicBezTo>
                <a:cubicBezTo>
                  <a:pt x="177" y="116"/>
                  <a:pt x="157" y="129"/>
                  <a:pt x="181" y="103"/>
                </a:cubicBezTo>
                <a:cubicBezTo>
                  <a:pt x="171" y="68"/>
                  <a:pt x="159" y="59"/>
                  <a:pt x="141" y="29"/>
                </a:cubicBezTo>
                <a:cubicBezTo>
                  <a:pt x="183" y="9"/>
                  <a:pt x="190" y="0"/>
                  <a:pt x="255" y="23"/>
                </a:cubicBezTo>
                <a:cubicBezTo>
                  <a:pt x="255" y="23"/>
                  <a:pt x="266" y="66"/>
                  <a:pt x="268" y="70"/>
                </a:cubicBezTo>
                <a:cubicBezTo>
                  <a:pt x="274" y="79"/>
                  <a:pt x="295" y="91"/>
                  <a:pt x="302" y="96"/>
                </a:cubicBezTo>
                <a:cubicBezTo>
                  <a:pt x="331" y="87"/>
                  <a:pt x="360" y="84"/>
                  <a:pt x="389" y="76"/>
                </a:cubicBezTo>
                <a:cubicBezTo>
                  <a:pt x="442" y="87"/>
                  <a:pt x="411" y="84"/>
                  <a:pt x="442" y="117"/>
                </a:cubicBezTo>
                <a:cubicBezTo>
                  <a:pt x="416" y="125"/>
                  <a:pt x="404" y="122"/>
                  <a:pt x="396" y="150"/>
                </a:cubicBezTo>
                <a:cubicBezTo>
                  <a:pt x="460" y="154"/>
                  <a:pt x="501" y="151"/>
                  <a:pt x="556" y="170"/>
                </a:cubicBezTo>
                <a:cubicBezTo>
                  <a:pt x="513" y="181"/>
                  <a:pt x="488" y="185"/>
                  <a:pt x="456" y="217"/>
                </a:cubicBezTo>
                <a:cubicBezTo>
                  <a:pt x="359" y="207"/>
                  <a:pt x="292" y="206"/>
                  <a:pt x="188" y="210"/>
                </a:cubicBezTo>
                <a:cubicBezTo>
                  <a:pt x="161" y="219"/>
                  <a:pt x="175" y="219"/>
                  <a:pt x="148" y="210"/>
                </a:cubicBezTo>
                <a:close/>
              </a:path>
            </a:pathLst>
          </a:custGeom>
          <a:solidFill>
            <a:srgbClr val="158F3B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>
            <a:off x="5040313" y="6427788"/>
            <a:ext cx="1168400" cy="441325"/>
          </a:xfrm>
          <a:custGeom>
            <a:avLst/>
            <a:gdLst>
              <a:gd name="T0" fmla="*/ 350838 w 736"/>
              <a:gd name="T1" fmla="*/ 419100 h 278"/>
              <a:gd name="T2" fmla="*/ 169863 w 736"/>
              <a:gd name="T3" fmla="*/ 292100 h 278"/>
              <a:gd name="T4" fmla="*/ 63500 w 736"/>
              <a:gd name="T5" fmla="*/ 280988 h 278"/>
              <a:gd name="T6" fmla="*/ 0 w 736"/>
              <a:gd name="T7" fmla="*/ 303213 h 278"/>
              <a:gd name="T8" fmla="*/ 169863 w 736"/>
              <a:gd name="T9" fmla="*/ 185738 h 278"/>
              <a:gd name="T10" fmla="*/ 350838 w 736"/>
              <a:gd name="T11" fmla="*/ 228600 h 278"/>
              <a:gd name="T12" fmla="*/ 328613 w 736"/>
              <a:gd name="T13" fmla="*/ 122238 h 278"/>
              <a:gd name="T14" fmla="*/ 319088 w 736"/>
              <a:gd name="T15" fmla="*/ 90488 h 278"/>
              <a:gd name="T16" fmla="*/ 138113 w 736"/>
              <a:gd name="T17" fmla="*/ 36513 h 278"/>
              <a:gd name="T18" fmla="*/ 403225 w 736"/>
              <a:gd name="T19" fmla="*/ 25400 h 278"/>
              <a:gd name="T20" fmla="*/ 531813 w 736"/>
              <a:gd name="T21" fmla="*/ 100013 h 278"/>
              <a:gd name="T22" fmla="*/ 701675 w 736"/>
              <a:gd name="T23" fmla="*/ 142875 h 278"/>
              <a:gd name="T24" fmla="*/ 817563 w 736"/>
              <a:gd name="T25" fmla="*/ 111125 h 278"/>
              <a:gd name="T26" fmla="*/ 923925 w 736"/>
              <a:gd name="T27" fmla="*/ 47625 h 278"/>
              <a:gd name="T28" fmla="*/ 1116013 w 736"/>
              <a:gd name="T29" fmla="*/ 58738 h 278"/>
              <a:gd name="T30" fmla="*/ 1147763 w 736"/>
              <a:gd name="T31" fmla="*/ 79375 h 278"/>
              <a:gd name="T32" fmla="*/ 1041400 w 736"/>
              <a:gd name="T33" fmla="*/ 111125 h 278"/>
              <a:gd name="T34" fmla="*/ 955675 w 736"/>
              <a:gd name="T35" fmla="*/ 165100 h 278"/>
              <a:gd name="T36" fmla="*/ 914400 w 736"/>
              <a:gd name="T37" fmla="*/ 228600 h 278"/>
              <a:gd name="T38" fmla="*/ 1062038 w 736"/>
              <a:gd name="T39" fmla="*/ 249238 h 278"/>
              <a:gd name="T40" fmla="*/ 1127125 w 736"/>
              <a:gd name="T41" fmla="*/ 271463 h 278"/>
              <a:gd name="T42" fmla="*/ 1052513 w 736"/>
              <a:gd name="T43" fmla="*/ 312738 h 278"/>
              <a:gd name="T44" fmla="*/ 998538 w 736"/>
              <a:gd name="T45" fmla="*/ 398463 h 278"/>
              <a:gd name="T46" fmla="*/ 955675 w 736"/>
              <a:gd name="T47" fmla="*/ 409575 h 278"/>
              <a:gd name="T48" fmla="*/ 488950 w 736"/>
              <a:gd name="T49" fmla="*/ 398463 h 278"/>
              <a:gd name="T50" fmla="*/ 382588 w 736"/>
              <a:gd name="T51" fmla="*/ 441325 h 278"/>
              <a:gd name="T52" fmla="*/ 350838 w 736"/>
              <a:gd name="T53" fmla="*/ 419100 h 27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36" h="278">
                <a:moveTo>
                  <a:pt x="221" y="264"/>
                </a:moveTo>
                <a:cubicBezTo>
                  <a:pt x="199" y="202"/>
                  <a:pt x="161" y="203"/>
                  <a:pt x="107" y="184"/>
                </a:cubicBezTo>
                <a:cubicBezTo>
                  <a:pt x="82" y="161"/>
                  <a:pt x="94" y="165"/>
                  <a:pt x="40" y="177"/>
                </a:cubicBezTo>
                <a:cubicBezTo>
                  <a:pt x="26" y="180"/>
                  <a:pt x="0" y="191"/>
                  <a:pt x="0" y="191"/>
                </a:cubicBezTo>
                <a:cubicBezTo>
                  <a:pt x="15" y="142"/>
                  <a:pt x="62" y="129"/>
                  <a:pt x="107" y="117"/>
                </a:cubicBezTo>
                <a:cubicBezTo>
                  <a:pt x="154" y="121"/>
                  <a:pt x="189" y="112"/>
                  <a:pt x="221" y="144"/>
                </a:cubicBezTo>
                <a:cubicBezTo>
                  <a:pt x="229" y="116"/>
                  <a:pt x="229" y="97"/>
                  <a:pt x="207" y="77"/>
                </a:cubicBezTo>
                <a:cubicBezTo>
                  <a:pt x="205" y="70"/>
                  <a:pt x="207" y="61"/>
                  <a:pt x="201" y="57"/>
                </a:cubicBezTo>
                <a:cubicBezTo>
                  <a:pt x="178" y="41"/>
                  <a:pt x="115" y="29"/>
                  <a:pt x="87" y="23"/>
                </a:cubicBezTo>
                <a:cubicBezTo>
                  <a:pt x="152" y="0"/>
                  <a:pt x="156" y="11"/>
                  <a:pt x="254" y="16"/>
                </a:cubicBezTo>
                <a:cubicBezTo>
                  <a:pt x="289" y="23"/>
                  <a:pt x="309" y="38"/>
                  <a:pt x="335" y="63"/>
                </a:cubicBezTo>
                <a:cubicBezTo>
                  <a:pt x="352" y="119"/>
                  <a:pt x="374" y="95"/>
                  <a:pt x="442" y="90"/>
                </a:cubicBezTo>
                <a:cubicBezTo>
                  <a:pt x="466" y="82"/>
                  <a:pt x="491" y="78"/>
                  <a:pt x="515" y="70"/>
                </a:cubicBezTo>
                <a:cubicBezTo>
                  <a:pt x="541" y="46"/>
                  <a:pt x="548" y="42"/>
                  <a:pt x="582" y="30"/>
                </a:cubicBezTo>
                <a:cubicBezTo>
                  <a:pt x="622" y="32"/>
                  <a:pt x="663" y="31"/>
                  <a:pt x="703" y="37"/>
                </a:cubicBezTo>
                <a:cubicBezTo>
                  <a:pt x="711" y="38"/>
                  <a:pt x="723" y="42"/>
                  <a:pt x="723" y="50"/>
                </a:cubicBezTo>
                <a:cubicBezTo>
                  <a:pt x="723" y="64"/>
                  <a:pt x="684" y="66"/>
                  <a:pt x="656" y="70"/>
                </a:cubicBezTo>
                <a:cubicBezTo>
                  <a:pt x="635" y="77"/>
                  <a:pt x="616" y="86"/>
                  <a:pt x="602" y="104"/>
                </a:cubicBezTo>
                <a:cubicBezTo>
                  <a:pt x="593" y="117"/>
                  <a:pt x="576" y="144"/>
                  <a:pt x="576" y="144"/>
                </a:cubicBezTo>
                <a:cubicBezTo>
                  <a:pt x="637" y="162"/>
                  <a:pt x="528" y="131"/>
                  <a:pt x="669" y="157"/>
                </a:cubicBezTo>
                <a:cubicBezTo>
                  <a:pt x="683" y="160"/>
                  <a:pt x="710" y="171"/>
                  <a:pt x="710" y="171"/>
                </a:cubicBezTo>
                <a:cubicBezTo>
                  <a:pt x="736" y="212"/>
                  <a:pt x="725" y="180"/>
                  <a:pt x="663" y="197"/>
                </a:cubicBezTo>
                <a:cubicBezTo>
                  <a:pt x="640" y="203"/>
                  <a:pt x="642" y="240"/>
                  <a:pt x="629" y="251"/>
                </a:cubicBezTo>
                <a:cubicBezTo>
                  <a:pt x="622" y="257"/>
                  <a:pt x="611" y="256"/>
                  <a:pt x="602" y="258"/>
                </a:cubicBezTo>
                <a:cubicBezTo>
                  <a:pt x="501" y="252"/>
                  <a:pt x="408" y="243"/>
                  <a:pt x="308" y="251"/>
                </a:cubicBezTo>
                <a:cubicBezTo>
                  <a:pt x="283" y="258"/>
                  <a:pt x="265" y="270"/>
                  <a:pt x="241" y="278"/>
                </a:cubicBezTo>
                <a:cubicBezTo>
                  <a:pt x="232" y="253"/>
                  <a:pt x="240" y="255"/>
                  <a:pt x="221" y="264"/>
                </a:cubicBezTo>
                <a:close/>
              </a:path>
            </a:pathLst>
          </a:custGeom>
          <a:solidFill>
            <a:srgbClr val="158F3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5950527" y="2801300"/>
            <a:ext cx="914400" cy="1066800"/>
            <a:chOff x="1248" y="1680"/>
            <a:chExt cx="576" cy="672"/>
          </a:xfrm>
          <a:solidFill>
            <a:srgbClr val="FFFF00"/>
          </a:solidFill>
        </p:grpSpPr>
        <p:sp>
          <p:nvSpPr>
            <p:cNvPr id="12339" name="Oval 11"/>
            <p:cNvSpPr>
              <a:spLocks noChangeArrowheads="1"/>
            </p:cNvSpPr>
            <p:nvPr/>
          </p:nvSpPr>
          <p:spPr bwMode="auto">
            <a:xfrm>
              <a:off x="1248" y="1776"/>
              <a:ext cx="576" cy="57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12340" name="Freeform 12"/>
            <p:cNvSpPr>
              <a:spLocks/>
            </p:cNvSpPr>
            <p:nvPr/>
          </p:nvSpPr>
          <p:spPr bwMode="auto">
            <a:xfrm rot="988877">
              <a:off x="1536" y="1680"/>
              <a:ext cx="121" cy="134"/>
            </a:xfrm>
            <a:custGeom>
              <a:avLst/>
              <a:gdLst>
                <a:gd name="T0" fmla="*/ 27 w 85"/>
                <a:gd name="T1" fmla="*/ 32 h 207"/>
                <a:gd name="T2" fmla="*/ 17 w 85"/>
                <a:gd name="T3" fmla="*/ 131 h 207"/>
                <a:gd name="T4" fmla="*/ 74 w 85"/>
                <a:gd name="T5" fmla="*/ 96 h 207"/>
                <a:gd name="T6" fmla="*/ 84 w 85"/>
                <a:gd name="T7" fmla="*/ 58 h 207"/>
                <a:gd name="T8" fmla="*/ 112 w 85"/>
                <a:gd name="T9" fmla="*/ 53 h 207"/>
                <a:gd name="T10" fmla="*/ 56 w 85"/>
                <a:gd name="T11" fmla="*/ 40 h 207"/>
                <a:gd name="T12" fmla="*/ 27 w 85"/>
                <a:gd name="T13" fmla="*/ 32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07">
                  <a:moveTo>
                    <a:pt x="19" y="49"/>
                  </a:moveTo>
                  <a:cubicBezTo>
                    <a:pt x="0" y="104"/>
                    <a:pt x="8" y="138"/>
                    <a:pt x="12" y="203"/>
                  </a:cubicBezTo>
                  <a:cubicBezTo>
                    <a:pt x="85" y="194"/>
                    <a:pt x="72" y="207"/>
                    <a:pt x="52" y="149"/>
                  </a:cubicBezTo>
                  <a:cubicBezTo>
                    <a:pt x="54" y="129"/>
                    <a:pt x="51" y="108"/>
                    <a:pt x="59" y="89"/>
                  </a:cubicBezTo>
                  <a:cubicBezTo>
                    <a:pt x="62" y="82"/>
                    <a:pt x="79" y="89"/>
                    <a:pt x="79" y="82"/>
                  </a:cubicBezTo>
                  <a:cubicBezTo>
                    <a:pt x="79" y="74"/>
                    <a:pt x="43" y="64"/>
                    <a:pt x="39" y="62"/>
                  </a:cubicBezTo>
                  <a:cubicBezTo>
                    <a:pt x="35" y="50"/>
                    <a:pt x="2" y="0"/>
                    <a:pt x="19" y="49"/>
                  </a:cubicBezTo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299" name="Group 13"/>
          <p:cNvGrpSpPr>
            <a:grpSpLocks/>
          </p:cNvGrpSpPr>
          <p:nvPr/>
        </p:nvGrpSpPr>
        <p:grpSpPr bwMode="auto">
          <a:xfrm>
            <a:off x="3664527" y="362900"/>
            <a:ext cx="914400" cy="1066800"/>
            <a:chOff x="1248" y="1680"/>
            <a:chExt cx="576" cy="672"/>
          </a:xfrm>
          <a:solidFill>
            <a:srgbClr val="FFFF00"/>
          </a:solidFill>
        </p:grpSpPr>
        <p:sp>
          <p:nvSpPr>
            <p:cNvPr id="12337" name="Oval 14"/>
            <p:cNvSpPr>
              <a:spLocks noChangeArrowheads="1"/>
            </p:cNvSpPr>
            <p:nvPr/>
          </p:nvSpPr>
          <p:spPr bwMode="auto">
            <a:xfrm>
              <a:off x="1248" y="1776"/>
              <a:ext cx="576" cy="57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12338" name="Freeform 15"/>
            <p:cNvSpPr>
              <a:spLocks/>
            </p:cNvSpPr>
            <p:nvPr/>
          </p:nvSpPr>
          <p:spPr bwMode="auto">
            <a:xfrm rot="988877">
              <a:off x="1536" y="1680"/>
              <a:ext cx="121" cy="134"/>
            </a:xfrm>
            <a:custGeom>
              <a:avLst/>
              <a:gdLst>
                <a:gd name="T0" fmla="*/ 27 w 85"/>
                <a:gd name="T1" fmla="*/ 32 h 207"/>
                <a:gd name="T2" fmla="*/ 17 w 85"/>
                <a:gd name="T3" fmla="*/ 131 h 207"/>
                <a:gd name="T4" fmla="*/ 74 w 85"/>
                <a:gd name="T5" fmla="*/ 96 h 207"/>
                <a:gd name="T6" fmla="*/ 84 w 85"/>
                <a:gd name="T7" fmla="*/ 58 h 207"/>
                <a:gd name="T8" fmla="*/ 112 w 85"/>
                <a:gd name="T9" fmla="*/ 53 h 207"/>
                <a:gd name="T10" fmla="*/ 56 w 85"/>
                <a:gd name="T11" fmla="*/ 40 h 207"/>
                <a:gd name="T12" fmla="*/ 27 w 85"/>
                <a:gd name="T13" fmla="*/ 32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07">
                  <a:moveTo>
                    <a:pt x="19" y="49"/>
                  </a:moveTo>
                  <a:cubicBezTo>
                    <a:pt x="0" y="104"/>
                    <a:pt x="8" y="138"/>
                    <a:pt x="12" y="203"/>
                  </a:cubicBezTo>
                  <a:cubicBezTo>
                    <a:pt x="85" y="194"/>
                    <a:pt x="72" y="207"/>
                    <a:pt x="52" y="149"/>
                  </a:cubicBezTo>
                  <a:cubicBezTo>
                    <a:pt x="54" y="129"/>
                    <a:pt x="51" y="108"/>
                    <a:pt x="59" y="89"/>
                  </a:cubicBezTo>
                  <a:cubicBezTo>
                    <a:pt x="62" y="82"/>
                    <a:pt x="79" y="89"/>
                    <a:pt x="79" y="82"/>
                  </a:cubicBezTo>
                  <a:cubicBezTo>
                    <a:pt x="79" y="74"/>
                    <a:pt x="43" y="64"/>
                    <a:pt x="39" y="62"/>
                  </a:cubicBezTo>
                  <a:cubicBezTo>
                    <a:pt x="35" y="50"/>
                    <a:pt x="2" y="0"/>
                    <a:pt x="19" y="49"/>
                  </a:cubicBezTo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300" name="Group 16"/>
          <p:cNvGrpSpPr>
            <a:grpSpLocks/>
          </p:cNvGrpSpPr>
          <p:nvPr/>
        </p:nvGrpSpPr>
        <p:grpSpPr bwMode="auto">
          <a:xfrm>
            <a:off x="5721927" y="1048700"/>
            <a:ext cx="914400" cy="1066800"/>
            <a:chOff x="1248" y="1680"/>
            <a:chExt cx="576" cy="672"/>
          </a:xfrm>
          <a:solidFill>
            <a:srgbClr val="FFFF00"/>
          </a:solidFill>
        </p:grpSpPr>
        <p:sp>
          <p:nvSpPr>
            <p:cNvPr id="12335" name="Oval 17"/>
            <p:cNvSpPr>
              <a:spLocks noChangeArrowheads="1"/>
            </p:cNvSpPr>
            <p:nvPr/>
          </p:nvSpPr>
          <p:spPr bwMode="auto">
            <a:xfrm>
              <a:off x="1248" y="1776"/>
              <a:ext cx="576" cy="57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12336" name="Freeform 18"/>
            <p:cNvSpPr>
              <a:spLocks/>
            </p:cNvSpPr>
            <p:nvPr/>
          </p:nvSpPr>
          <p:spPr bwMode="auto">
            <a:xfrm rot="988877">
              <a:off x="1536" y="1680"/>
              <a:ext cx="121" cy="134"/>
            </a:xfrm>
            <a:custGeom>
              <a:avLst/>
              <a:gdLst>
                <a:gd name="T0" fmla="*/ 27 w 85"/>
                <a:gd name="T1" fmla="*/ 32 h 207"/>
                <a:gd name="T2" fmla="*/ 17 w 85"/>
                <a:gd name="T3" fmla="*/ 131 h 207"/>
                <a:gd name="T4" fmla="*/ 74 w 85"/>
                <a:gd name="T5" fmla="*/ 96 h 207"/>
                <a:gd name="T6" fmla="*/ 84 w 85"/>
                <a:gd name="T7" fmla="*/ 58 h 207"/>
                <a:gd name="T8" fmla="*/ 112 w 85"/>
                <a:gd name="T9" fmla="*/ 53 h 207"/>
                <a:gd name="T10" fmla="*/ 56 w 85"/>
                <a:gd name="T11" fmla="*/ 40 h 207"/>
                <a:gd name="T12" fmla="*/ 27 w 85"/>
                <a:gd name="T13" fmla="*/ 32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07">
                  <a:moveTo>
                    <a:pt x="19" y="49"/>
                  </a:moveTo>
                  <a:cubicBezTo>
                    <a:pt x="0" y="104"/>
                    <a:pt x="8" y="138"/>
                    <a:pt x="12" y="203"/>
                  </a:cubicBezTo>
                  <a:cubicBezTo>
                    <a:pt x="85" y="194"/>
                    <a:pt x="72" y="207"/>
                    <a:pt x="52" y="149"/>
                  </a:cubicBezTo>
                  <a:cubicBezTo>
                    <a:pt x="54" y="129"/>
                    <a:pt x="51" y="108"/>
                    <a:pt x="59" y="89"/>
                  </a:cubicBezTo>
                  <a:cubicBezTo>
                    <a:pt x="62" y="82"/>
                    <a:pt x="79" y="89"/>
                    <a:pt x="79" y="82"/>
                  </a:cubicBezTo>
                  <a:cubicBezTo>
                    <a:pt x="79" y="74"/>
                    <a:pt x="43" y="64"/>
                    <a:pt x="39" y="62"/>
                  </a:cubicBezTo>
                  <a:cubicBezTo>
                    <a:pt x="35" y="50"/>
                    <a:pt x="2" y="0"/>
                    <a:pt x="19" y="49"/>
                  </a:cubicBezTo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301" name="Group 19"/>
          <p:cNvGrpSpPr>
            <a:grpSpLocks/>
          </p:cNvGrpSpPr>
          <p:nvPr/>
        </p:nvGrpSpPr>
        <p:grpSpPr bwMode="auto">
          <a:xfrm>
            <a:off x="4045527" y="1810700"/>
            <a:ext cx="914400" cy="1066800"/>
            <a:chOff x="1248" y="1680"/>
            <a:chExt cx="576" cy="672"/>
          </a:xfrm>
          <a:solidFill>
            <a:srgbClr val="FFFF00"/>
          </a:solidFill>
        </p:grpSpPr>
        <p:sp>
          <p:nvSpPr>
            <p:cNvPr id="12333" name="Oval 20"/>
            <p:cNvSpPr>
              <a:spLocks noChangeArrowheads="1"/>
            </p:cNvSpPr>
            <p:nvPr/>
          </p:nvSpPr>
          <p:spPr bwMode="auto">
            <a:xfrm>
              <a:off x="1248" y="1776"/>
              <a:ext cx="576" cy="57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12334" name="Freeform 21"/>
            <p:cNvSpPr>
              <a:spLocks/>
            </p:cNvSpPr>
            <p:nvPr/>
          </p:nvSpPr>
          <p:spPr bwMode="auto">
            <a:xfrm rot="988877">
              <a:off x="1536" y="1680"/>
              <a:ext cx="121" cy="134"/>
            </a:xfrm>
            <a:custGeom>
              <a:avLst/>
              <a:gdLst>
                <a:gd name="T0" fmla="*/ 27 w 85"/>
                <a:gd name="T1" fmla="*/ 32 h 207"/>
                <a:gd name="T2" fmla="*/ 17 w 85"/>
                <a:gd name="T3" fmla="*/ 131 h 207"/>
                <a:gd name="T4" fmla="*/ 74 w 85"/>
                <a:gd name="T5" fmla="*/ 96 h 207"/>
                <a:gd name="T6" fmla="*/ 84 w 85"/>
                <a:gd name="T7" fmla="*/ 58 h 207"/>
                <a:gd name="T8" fmla="*/ 112 w 85"/>
                <a:gd name="T9" fmla="*/ 53 h 207"/>
                <a:gd name="T10" fmla="*/ 56 w 85"/>
                <a:gd name="T11" fmla="*/ 40 h 207"/>
                <a:gd name="T12" fmla="*/ 27 w 85"/>
                <a:gd name="T13" fmla="*/ 32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07">
                  <a:moveTo>
                    <a:pt x="19" y="49"/>
                  </a:moveTo>
                  <a:cubicBezTo>
                    <a:pt x="0" y="104"/>
                    <a:pt x="8" y="138"/>
                    <a:pt x="12" y="203"/>
                  </a:cubicBezTo>
                  <a:cubicBezTo>
                    <a:pt x="85" y="194"/>
                    <a:pt x="72" y="207"/>
                    <a:pt x="52" y="149"/>
                  </a:cubicBezTo>
                  <a:cubicBezTo>
                    <a:pt x="54" y="129"/>
                    <a:pt x="51" y="108"/>
                    <a:pt x="59" y="89"/>
                  </a:cubicBezTo>
                  <a:cubicBezTo>
                    <a:pt x="62" y="82"/>
                    <a:pt x="79" y="89"/>
                    <a:pt x="79" y="82"/>
                  </a:cubicBezTo>
                  <a:cubicBezTo>
                    <a:pt x="79" y="74"/>
                    <a:pt x="43" y="64"/>
                    <a:pt x="39" y="62"/>
                  </a:cubicBezTo>
                  <a:cubicBezTo>
                    <a:pt x="35" y="50"/>
                    <a:pt x="2" y="0"/>
                    <a:pt x="19" y="49"/>
                  </a:cubicBezTo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302" name="Group 22"/>
          <p:cNvGrpSpPr>
            <a:grpSpLocks/>
          </p:cNvGrpSpPr>
          <p:nvPr/>
        </p:nvGrpSpPr>
        <p:grpSpPr bwMode="auto">
          <a:xfrm>
            <a:off x="2521527" y="3410900"/>
            <a:ext cx="914400" cy="1066800"/>
            <a:chOff x="1248" y="1680"/>
            <a:chExt cx="576" cy="672"/>
          </a:xfrm>
          <a:solidFill>
            <a:srgbClr val="FFFF00"/>
          </a:solidFill>
        </p:grpSpPr>
        <p:sp>
          <p:nvSpPr>
            <p:cNvPr id="12331" name="Oval 23"/>
            <p:cNvSpPr>
              <a:spLocks noChangeArrowheads="1"/>
            </p:cNvSpPr>
            <p:nvPr/>
          </p:nvSpPr>
          <p:spPr bwMode="auto">
            <a:xfrm>
              <a:off x="1248" y="1776"/>
              <a:ext cx="576" cy="57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12332" name="Freeform 24"/>
            <p:cNvSpPr>
              <a:spLocks/>
            </p:cNvSpPr>
            <p:nvPr/>
          </p:nvSpPr>
          <p:spPr bwMode="auto">
            <a:xfrm rot="988877">
              <a:off x="1536" y="1680"/>
              <a:ext cx="121" cy="134"/>
            </a:xfrm>
            <a:custGeom>
              <a:avLst/>
              <a:gdLst>
                <a:gd name="T0" fmla="*/ 27 w 85"/>
                <a:gd name="T1" fmla="*/ 32 h 207"/>
                <a:gd name="T2" fmla="*/ 17 w 85"/>
                <a:gd name="T3" fmla="*/ 131 h 207"/>
                <a:gd name="T4" fmla="*/ 74 w 85"/>
                <a:gd name="T5" fmla="*/ 96 h 207"/>
                <a:gd name="T6" fmla="*/ 84 w 85"/>
                <a:gd name="T7" fmla="*/ 58 h 207"/>
                <a:gd name="T8" fmla="*/ 112 w 85"/>
                <a:gd name="T9" fmla="*/ 53 h 207"/>
                <a:gd name="T10" fmla="*/ 56 w 85"/>
                <a:gd name="T11" fmla="*/ 40 h 207"/>
                <a:gd name="T12" fmla="*/ 27 w 85"/>
                <a:gd name="T13" fmla="*/ 32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07">
                  <a:moveTo>
                    <a:pt x="19" y="49"/>
                  </a:moveTo>
                  <a:cubicBezTo>
                    <a:pt x="0" y="104"/>
                    <a:pt x="8" y="138"/>
                    <a:pt x="12" y="203"/>
                  </a:cubicBezTo>
                  <a:cubicBezTo>
                    <a:pt x="85" y="194"/>
                    <a:pt x="72" y="207"/>
                    <a:pt x="52" y="149"/>
                  </a:cubicBezTo>
                  <a:cubicBezTo>
                    <a:pt x="54" y="129"/>
                    <a:pt x="51" y="108"/>
                    <a:pt x="59" y="89"/>
                  </a:cubicBezTo>
                  <a:cubicBezTo>
                    <a:pt x="62" y="82"/>
                    <a:pt x="79" y="89"/>
                    <a:pt x="79" y="82"/>
                  </a:cubicBezTo>
                  <a:cubicBezTo>
                    <a:pt x="79" y="74"/>
                    <a:pt x="43" y="64"/>
                    <a:pt x="39" y="62"/>
                  </a:cubicBezTo>
                  <a:cubicBezTo>
                    <a:pt x="35" y="50"/>
                    <a:pt x="2" y="0"/>
                    <a:pt x="19" y="49"/>
                  </a:cubicBezTo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303" name="Group 25"/>
          <p:cNvGrpSpPr>
            <a:grpSpLocks/>
          </p:cNvGrpSpPr>
          <p:nvPr/>
        </p:nvGrpSpPr>
        <p:grpSpPr bwMode="auto">
          <a:xfrm>
            <a:off x="1988127" y="1429700"/>
            <a:ext cx="914400" cy="1066800"/>
            <a:chOff x="1248" y="1680"/>
            <a:chExt cx="576" cy="672"/>
          </a:xfrm>
          <a:solidFill>
            <a:srgbClr val="FFFF00"/>
          </a:solidFill>
        </p:grpSpPr>
        <p:sp>
          <p:nvSpPr>
            <p:cNvPr id="12329" name="Oval 26"/>
            <p:cNvSpPr>
              <a:spLocks noChangeArrowheads="1"/>
            </p:cNvSpPr>
            <p:nvPr/>
          </p:nvSpPr>
          <p:spPr bwMode="auto">
            <a:xfrm>
              <a:off x="1248" y="1776"/>
              <a:ext cx="576" cy="57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12330" name="Freeform 27"/>
            <p:cNvSpPr>
              <a:spLocks/>
            </p:cNvSpPr>
            <p:nvPr/>
          </p:nvSpPr>
          <p:spPr bwMode="auto">
            <a:xfrm rot="988877">
              <a:off x="1536" y="1680"/>
              <a:ext cx="121" cy="134"/>
            </a:xfrm>
            <a:custGeom>
              <a:avLst/>
              <a:gdLst>
                <a:gd name="T0" fmla="*/ 27 w 85"/>
                <a:gd name="T1" fmla="*/ 32 h 207"/>
                <a:gd name="T2" fmla="*/ 17 w 85"/>
                <a:gd name="T3" fmla="*/ 131 h 207"/>
                <a:gd name="T4" fmla="*/ 74 w 85"/>
                <a:gd name="T5" fmla="*/ 96 h 207"/>
                <a:gd name="T6" fmla="*/ 84 w 85"/>
                <a:gd name="T7" fmla="*/ 58 h 207"/>
                <a:gd name="T8" fmla="*/ 112 w 85"/>
                <a:gd name="T9" fmla="*/ 53 h 207"/>
                <a:gd name="T10" fmla="*/ 56 w 85"/>
                <a:gd name="T11" fmla="*/ 40 h 207"/>
                <a:gd name="T12" fmla="*/ 27 w 85"/>
                <a:gd name="T13" fmla="*/ 32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07">
                  <a:moveTo>
                    <a:pt x="19" y="49"/>
                  </a:moveTo>
                  <a:cubicBezTo>
                    <a:pt x="0" y="104"/>
                    <a:pt x="8" y="138"/>
                    <a:pt x="12" y="203"/>
                  </a:cubicBezTo>
                  <a:cubicBezTo>
                    <a:pt x="85" y="194"/>
                    <a:pt x="72" y="207"/>
                    <a:pt x="52" y="149"/>
                  </a:cubicBezTo>
                  <a:cubicBezTo>
                    <a:pt x="54" y="129"/>
                    <a:pt x="51" y="108"/>
                    <a:pt x="59" y="89"/>
                  </a:cubicBezTo>
                  <a:cubicBezTo>
                    <a:pt x="62" y="82"/>
                    <a:pt x="79" y="89"/>
                    <a:pt x="79" y="82"/>
                  </a:cubicBezTo>
                  <a:cubicBezTo>
                    <a:pt x="79" y="74"/>
                    <a:pt x="43" y="64"/>
                    <a:pt x="39" y="62"/>
                  </a:cubicBezTo>
                  <a:cubicBezTo>
                    <a:pt x="35" y="50"/>
                    <a:pt x="2" y="0"/>
                    <a:pt x="19" y="49"/>
                  </a:cubicBezTo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304" name="Freeform 28"/>
          <p:cNvSpPr>
            <a:spLocks/>
          </p:cNvSpPr>
          <p:nvPr/>
        </p:nvSpPr>
        <p:spPr bwMode="auto">
          <a:xfrm rot="686755">
            <a:off x="7339013" y="6411540"/>
            <a:ext cx="661987" cy="330200"/>
          </a:xfrm>
          <a:custGeom>
            <a:avLst/>
            <a:gdLst>
              <a:gd name="T0" fmla="*/ 212725 w 417"/>
              <a:gd name="T1" fmla="*/ 203200 h 208"/>
              <a:gd name="T2" fmla="*/ 0 w 417"/>
              <a:gd name="T3" fmla="*/ 138113 h 208"/>
              <a:gd name="T4" fmla="*/ 201612 w 417"/>
              <a:gd name="T5" fmla="*/ 106363 h 208"/>
              <a:gd name="T6" fmla="*/ 223837 w 417"/>
              <a:gd name="T7" fmla="*/ 53975 h 208"/>
              <a:gd name="T8" fmla="*/ 307975 w 417"/>
              <a:gd name="T9" fmla="*/ 11113 h 208"/>
              <a:gd name="T10" fmla="*/ 382587 w 417"/>
              <a:gd name="T11" fmla="*/ 53975 h 208"/>
              <a:gd name="T12" fmla="*/ 468312 w 417"/>
              <a:gd name="T13" fmla="*/ 0 h 208"/>
              <a:gd name="T14" fmla="*/ 500062 w 417"/>
              <a:gd name="T15" fmla="*/ 85725 h 208"/>
              <a:gd name="T16" fmla="*/ 638175 w 417"/>
              <a:gd name="T17" fmla="*/ 138113 h 208"/>
              <a:gd name="T18" fmla="*/ 658812 w 417"/>
              <a:gd name="T19" fmla="*/ 160338 h 208"/>
              <a:gd name="T20" fmla="*/ 627062 w 417"/>
              <a:gd name="T21" fmla="*/ 180975 h 208"/>
              <a:gd name="T22" fmla="*/ 531812 w 417"/>
              <a:gd name="T23" fmla="*/ 212725 h 208"/>
              <a:gd name="T24" fmla="*/ 169862 w 417"/>
              <a:gd name="T25" fmla="*/ 276225 h 208"/>
              <a:gd name="T26" fmla="*/ 95250 w 417"/>
              <a:gd name="T27" fmla="*/ 330200 h 208"/>
              <a:gd name="T28" fmla="*/ 149225 w 417"/>
              <a:gd name="T29" fmla="*/ 234950 h 208"/>
              <a:gd name="T30" fmla="*/ 212725 w 417"/>
              <a:gd name="T31" fmla="*/ 203200 h 2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17" h="208">
                <a:moveTo>
                  <a:pt x="134" y="128"/>
                </a:moveTo>
                <a:cubicBezTo>
                  <a:pt x="90" y="112"/>
                  <a:pt x="46" y="97"/>
                  <a:pt x="0" y="87"/>
                </a:cubicBezTo>
                <a:cubicBezTo>
                  <a:pt x="49" y="83"/>
                  <a:pt x="81" y="75"/>
                  <a:pt x="127" y="67"/>
                </a:cubicBezTo>
                <a:cubicBezTo>
                  <a:pt x="136" y="42"/>
                  <a:pt x="131" y="53"/>
                  <a:pt x="141" y="34"/>
                </a:cubicBezTo>
                <a:cubicBezTo>
                  <a:pt x="157" y="12"/>
                  <a:pt x="169" y="16"/>
                  <a:pt x="194" y="7"/>
                </a:cubicBezTo>
                <a:cubicBezTo>
                  <a:pt x="225" y="36"/>
                  <a:pt x="193" y="45"/>
                  <a:pt x="241" y="34"/>
                </a:cubicBezTo>
                <a:cubicBezTo>
                  <a:pt x="258" y="17"/>
                  <a:pt x="272" y="8"/>
                  <a:pt x="295" y="0"/>
                </a:cubicBezTo>
                <a:cubicBezTo>
                  <a:pt x="353" y="10"/>
                  <a:pt x="344" y="9"/>
                  <a:pt x="315" y="54"/>
                </a:cubicBezTo>
                <a:cubicBezTo>
                  <a:pt x="341" y="71"/>
                  <a:pt x="372" y="78"/>
                  <a:pt x="402" y="87"/>
                </a:cubicBezTo>
                <a:cubicBezTo>
                  <a:pt x="406" y="92"/>
                  <a:pt x="417" y="95"/>
                  <a:pt x="415" y="101"/>
                </a:cubicBezTo>
                <a:cubicBezTo>
                  <a:pt x="413" y="109"/>
                  <a:pt x="402" y="111"/>
                  <a:pt x="395" y="114"/>
                </a:cubicBezTo>
                <a:cubicBezTo>
                  <a:pt x="379" y="121"/>
                  <a:pt x="353" y="129"/>
                  <a:pt x="335" y="134"/>
                </a:cubicBezTo>
                <a:cubicBezTo>
                  <a:pt x="269" y="124"/>
                  <a:pt x="173" y="154"/>
                  <a:pt x="107" y="174"/>
                </a:cubicBezTo>
                <a:cubicBezTo>
                  <a:pt x="91" y="191"/>
                  <a:pt x="82" y="200"/>
                  <a:pt x="60" y="208"/>
                </a:cubicBezTo>
                <a:cubicBezTo>
                  <a:pt x="20" y="165"/>
                  <a:pt x="62" y="158"/>
                  <a:pt x="94" y="148"/>
                </a:cubicBezTo>
                <a:cubicBezTo>
                  <a:pt x="109" y="132"/>
                  <a:pt x="113" y="117"/>
                  <a:pt x="134" y="128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Freeform 29"/>
          <p:cNvSpPr>
            <a:spLocks/>
          </p:cNvSpPr>
          <p:nvPr/>
        </p:nvSpPr>
        <p:spPr bwMode="auto">
          <a:xfrm>
            <a:off x="82550" y="6067425"/>
            <a:ext cx="425450" cy="295275"/>
          </a:xfrm>
          <a:custGeom>
            <a:avLst/>
            <a:gdLst>
              <a:gd name="T0" fmla="*/ 130175 w 268"/>
              <a:gd name="T1" fmla="*/ 163513 h 186"/>
              <a:gd name="T2" fmla="*/ 3175 w 268"/>
              <a:gd name="T3" fmla="*/ 109538 h 186"/>
              <a:gd name="T4" fmla="*/ 141288 w 268"/>
              <a:gd name="T5" fmla="*/ 88900 h 186"/>
              <a:gd name="T6" fmla="*/ 119063 w 268"/>
              <a:gd name="T7" fmla="*/ 14288 h 186"/>
              <a:gd name="T8" fmla="*/ 204788 w 268"/>
              <a:gd name="T9" fmla="*/ 34925 h 186"/>
              <a:gd name="T10" fmla="*/ 247650 w 268"/>
              <a:gd name="T11" fmla="*/ 88900 h 186"/>
              <a:gd name="T12" fmla="*/ 257175 w 268"/>
              <a:gd name="T13" fmla="*/ 57150 h 186"/>
              <a:gd name="T14" fmla="*/ 322263 w 268"/>
              <a:gd name="T15" fmla="*/ 34925 h 186"/>
              <a:gd name="T16" fmla="*/ 406400 w 268"/>
              <a:gd name="T17" fmla="*/ 46038 h 186"/>
              <a:gd name="T18" fmla="*/ 417513 w 268"/>
              <a:gd name="T19" fmla="*/ 77788 h 186"/>
              <a:gd name="T20" fmla="*/ 354013 w 268"/>
              <a:gd name="T21" fmla="*/ 100013 h 186"/>
              <a:gd name="T22" fmla="*/ 342900 w 268"/>
              <a:gd name="T23" fmla="*/ 131763 h 186"/>
              <a:gd name="T24" fmla="*/ 374650 w 268"/>
              <a:gd name="T25" fmla="*/ 141288 h 186"/>
              <a:gd name="T26" fmla="*/ 417513 w 268"/>
              <a:gd name="T27" fmla="*/ 184150 h 186"/>
              <a:gd name="T28" fmla="*/ 109538 w 268"/>
              <a:gd name="T29" fmla="*/ 227013 h 186"/>
              <a:gd name="T30" fmla="*/ 44450 w 268"/>
              <a:gd name="T31" fmla="*/ 238125 h 186"/>
              <a:gd name="T32" fmla="*/ 55563 w 268"/>
              <a:gd name="T33" fmla="*/ 195263 h 186"/>
              <a:gd name="T34" fmla="*/ 130175 w 268"/>
              <a:gd name="T35" fmla="*/ 163513 h 18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68" h="186">
                <a:moveTo>
                  <a:pt x="82" y="103"/>
                </a:moveTo>
                <a:cubicBezTo>
                  <a:pt x="62" y="81"/>
                  <a:pt x="30" y="77"/>
                  <a:pt x="2" y="69"/>
                </a:cubicBezTo>
                <a:cubicBezTo>
                  <a:pt x="62" y="51"/>
                  <a:pt x="0" y="44"/>
                  <a:pt x="89" y="56"/>
                </a:cubicBezTo>
                <a:cubicBezTo>
                  <a:pt x="106" y="30"/>
                  <a:pt x="105" y="20"/>
                  <a:pt x="75" y="9"/>
                </a:cubicBezTo>
                <a:cubicBezTo>
                  <a:pt x="101" y="0"/>
                  <a:pt x="109" y="4"/>
                  <a:pt x="129" y="22"/>
                </a:cubicBezTo>
                <a:cubicBezTo>
                  <a:pt x="132" y="30"/>
                  <a:pt x="137" y="61"/>
                  <a:pt x="156" y="56"/>
                </a:cubicBezTo>
                <a:cubicBezTo>
                  <a:pt x="163" y="54"/>
                  <a:pt x="156" y="40"/>
                  <a:pt x="162" y="36"/>
                </a:cubicBezTo>
                <a:cubicBezTo>
                  <a:pt x="174" y="28"/>
                  <a:pt x="203" y="22"/>
                  <a:pt x="203" y="22"/>
                </a:cubicBezTo>
                <a:cubicBezTo>
                  <a:pt x="221" y="24"/>
                  <a:pt x="240" y="22"/>
                  <a:pt x="256" y="29"/>
                </a:cubicBezTo>
                <a:cubicBezTo>
                  <a:pt x="262" y="32"/>
                  <a:pt x="268" y="44"/>
                  <a:pt x="263" y="49"/>
                </a:cubicBezTo>
                <a:cubicBezTo>
                  <a:pt x="253" y="59"/>
                  <a:pt x="223" y="63"/>
                  <a:pt x="223" y="63"/>
                </a:cubicBezTo>
                <a:cubicBezTo>
                  <a:pt x="221" y="70"/>
                  <a:pt x="213" y="77"/>
                  <a:pt x="216" y="83"/>
                </a:cubicBezTo>
                <a:cubicBezTo>
                  <a:pt x="219" y="89"/>
                  <a:pt x="230" y="85"/>
                  <a:pt x="236" y="89"/>
                </a:cubicBezTo>
                <a:cubicBezTo>
                  <a:pt x="247" y="96"/>
                  <a:pt x="254" y="107"/>
                  <a:pt x="263" y="116"/>
                </a:cubicBezTo>
                <a:cubicBezTo>
                  <a:pt x="203" y="137"/>
                  <a:pt x="131" y="139"/>
                  <a:pt x="69" y="143"/>
                </a:cubicBezTo>
                <a:cubicBezTo>
                  <a:pt x="40" y="161"/>
                  <a:pt x="40" y="186"/>
                  <a:pt x="28" y="150"/>
                </a:cubicBezTo>
                <a:cubicBezTo>
                  <a:pt x="30" y="141"/>
                  <a:pt x="28" y="130"/>
                  <a:pt x="35" y="123"/>
                </a:cubicBezTo>
                <a:cubicBezTo>
                  <a:pt x="46" y="112"/>
                  <a:pt x="82" y="123"/>
                  <a:pt x="82" y="103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Freeform 30"/>
          <p:cNvSpPr>
            <a:spLocks/>
          </p:cNvSpPr>
          <p:nvPr/>
        </p:nvSpPr>
        <p:spPr bwMode="auto">
          <a:xfrm>
            <a:off x="8612188" y="5686425"/>
            <a:ext cx="531812" cy="268288"/>
          </a:xfrm>
          <a:custGeom>
            <a:avLst/>
            <a:gdLst>
              <a:gd name="T0" fmla="*/ 169862 w 335"/>
              <a:gd name="T1" fmla="*/ 161925 h 169"/>
              <a:gd name="T2" fmla="*/ 0 w 335"/>
              <a:gd name="T3" fmla="*/ 130175 h 169"/>
              <a:gd name="T4" fmla="*/ 63500 w 335"/>
              <a:gd name="T5" fmla="*/ 65088 h 169"/>
              <a:gd name="T6" fmla="*/ 192087 w 335"/>
              <a:gd name="T7" fmla="*/ 76200 h 169"/>
              <a:gd name="T8" fmla="*/ 212725 w 335"/>
              <a:gd name="T9" fmla="*/ 98425 h 169"/>
              <a:gd name="T10" fmla="*/ 223837 w 335"/>
              <a:gd name="T11" fmla="*/ 65088 h 169"/>
              <a:gd name="T12" fmla="*/ 266700 w 335"/>
              <a:gd name="T13" fmla="*/ 55563 h 169"/>
              <a:gd name="T14" fmla="*/ 339725 w 335"/>
              <a:gd name="T15" fmla="*/ 98425 h 169"/>
              <a:gd name="T16" fmla="*/ 361950 w 335"/>
              <a:gd name="T17" fmla="*/ 76200 h 169"/>
              <a:gd name="T18" fmla="*/ 393700 w 335"/>
              <a:gd name="T19" fmla="*/ 65088 h 169"/>
              <a:gd name="T20" fmla="*/ 436562 w 335"/>
              <a:gd name="T21" fmla="*/ 139700 h 169"/>
              <a:gd name="T22" fmla="*/ 531812 w 335"/>
              <a:gd name="T23" fmla="*/ 161925 h 169"/>
              <a:gd name="T24" fmla="*/ 488950 w 335"/>
              <a:gd name="T25" fmla="*/ 257175 h 169"/>
              <a:gd name="T26" fmla="*/ 446087 w 335"/>
              <a:gd name="T27" fmla="*/ 268288 h 169"/>
              <a:gd name="T28" fmla="*/ 149225 w 335"/>
              <a:gd name="T29" fmla="*/ 246063 h 169"/>
              <a:gd name="T30" fmla="*/ 95250 w 335"/>
              <a:gd name="T31" fmla="*/ 225425 h 169"/>
              <a:gd name="T32" fmla="*/ 169862 w 335"/>
              <a:gd name="T33" fmla="*/ 161925 h 1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35" h="169">
                <a:moveTo>
                  <a:pt x="107" y="102"/>
                </a:moveTo>
                <a:cubicBezTo>
                  <a:pt x="69" y="61"/>
                  <a:pt x="81" y="75"/>
                  <a:pt x="0" y="82"/>
                </a:cubicBezTo>
                <a:cubicBezTo>
                  <a:pt x="9" y="56"/>
                  <a:pt x="14" y="50"/>
                  <a:pt x="40" y="41"/>
                </a:cubicBezTo>
                <a:cubicBezTo>
                  <a:pt x="67" y="43"/>
                  <a:pt x="95" y="42"/>
                  <a:pt x="121" y="48"/>
                </a:cubicBezTo>
                <a:cubicBezTo>
                  <a:pt x="127" y="49"/>
                  <a:pt x="128" y="64"/>
                  <a:pt x="134" y="62"/>
                </a:cubicBezTo>
                <a:cubicBezTo>
                  <a:pt x="141" y="60"/>
                  <a:pt x="139" y="48"/>
                  <a:pt x="141" y="41"/>
                </a:cubicBezTo>
                <a:cubicBezTo>
                  <a:pt x="97" y="0"/>
                  <a:pt x="159" y="29"/>
                  <a:pt x="168" y="35"/>
                </a:cubicBezTo>
                <a:cubicBezTo>
                  <a:pt x="194" y="75"/>
                  <a:pt x="183" y="87"/>
                  <a:pt x="214" y="62"/>
                </a:cubicBezTo>
                <a:cubicBezTo>
                  <a:pt x="219" y="58"/>
                  <a:pt x="222" y="51"/>
                  <a:pt x="228" y="48"/>
                </a:cubicBezTo>
                <a:cubicBezTo>
                  <a:pt x="234" y="44"/>
                  <a:pt x="241" y="43"/>
                  <a:pt x="248" y="41"/>
                </a:cubicBezTo>
                <a:cubicBezTo>
                  <a:pt x="260" y="54"/>
                  <a:pt x="261" y="76"/>
                  <a:pt x="275" y="88"/>
                </a:cubicBezTo>
                <a:cubicBezTo>
                  <a:pt x="291" y="101"/>
                  <a:pt x="315" y="97"/>
                  <a:pt x="335" y="102"/>
                </a:cubicBezTo>
                <a:cubicBezTo>
                  <a:pt x="333" y="109"/>
                  <a:pt x="311" y="160"/>
                  <a:pt x="308" y="162"/>
                </a:cubicBezTo>
                <a:cubicBezTo>
                  <a:pt x="301" y="168"/>
                  <a:pt x="290" y="167"/>
                  <a:pt x="281" y="169"/>
                </a:cubicBezTo>
                <a:cubicBezTo>
                  <a:pt x="191" y="150"/>
                  <a:pt x="196" y="149"/>
                  <a:pt x="94" y="155"/>
                </a:cubicBezTo>
                <a:cubicBezTo>
                  <a:pt x="83" y="151"/>
                  <a:pt x="68" y="151"/>
                  <a:pt x="60" y="142"/>
                </a:cubicBezTo>
                <a:cubicBezTo>
                  <a:pt x="44" y="123"/>
                  <a:pt x="97" y="102"/>
                  <a:pt x="107" y="102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Freeform 32"/>
          <p:cNvSpPr>
            <a:spLocks/>
          </p:cNvSpPr>
          <p:nvPr/>
        </p:nvSpPr>
        <p:spPr bwMode="auto">
          <a:xfrm>
            <a:off x="7929550" y="6430501"/>
            <a:ext cx="531813" cy="268288"/>
          </a:xfrm>
          <a:custGeom>
            <a:avLst/>
            <a:gdLst>
              <a:gd name="T0" fmla="*/ 169863 w 335"/>
              <a:gd name="T1" fmla="*/ 161925 h 169"/>
              <a:gd name="T2" fmla="*/ 0 w 335"/>
              <a:gd name="T3" fmla="*/ 130175 h 169"/>
              <a:gd name="T4" fmla="*/ 63500 w 335"/>
              <a:gd name="T5" fmla="*/ 65088 h 169"/>
              <a:gd name="T6" fmla="*/ 192088 w 335"/>
              <a:gd name="T7" fmla="*/ 76200 h 169"/>
              <a:gd name="T8" fmla="*/ 212725 w 335"/>
              <a:gd name="T9" fmla="*/ 98425 h 169"/>
              <a:gd name="T10" fmla="*/ 223838 w 335"/>
              <a:gd name="T11" fmla="*/ 65088 h 169"/>
              <a:gd name="T12" fmla="*/ 266700 w 335"/>
              <a:gd name="T13" fmla="*/ 55563 h 169"/>
              <a:gd name="T14" fmla="*/ 339725 w 335"/>
              <a:gd name="T15" fmla="*/ 98425 h 169"/>
              <a:gd name="T16" fmla="*/ 361950 w 335"/>
              <a:gd name="T17" fmla="*/ 76200 h 169"/>
              <a:gd name="T18" fmla="*/ 393700 w 335"/>
              <a:gd name="T19" fmla="*/ 65088 h 169"/>
              <a:gd name="T20" fmla="*/ 436563 w 335"/>
              <a:gd name="T21" fmla="*/ 139700 h 169"/>
              <a:gd name="T22" fmla="*/ 531813 w 335"/>
              <a:gd name="T23" fmla="*/ 161925 h 169"/>
              <a:gd name="T24" fmla="*/ 488950 w 335"/>
              <a:gd name="T25" fmla="*/ 257175 h 169"/>
              <a:gd name="T26" fmla="*/ 446088 w 335"/>
              <a:gd name="T27" fmla="*/ 268288 h 169"/>
              <a:gd name="T28" fmla="*/ 149225 w 335"/>
              <a:gd name="T29" fmla="*/ 246063 h 169"/>
              <a:gd name="T30" fmla="*/ 95250 w 335"/>
              <a:gd name="T31" fmla="*/ 225425 h 169"/>
              <a:gd name="T32" fmla="*/ 169863 w 335"/>
              <a:gd name="T33" fmla="*/ 161925 h 1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35" h="169">
                <a:moveTo>
                  <a:pt x="107" y="102"/>
                </a:moveTo>
                <a:cubicBezTo>
                  <a:pt x="69" y="61"/>
                  <a:pt x="81" y="75"/>
                  <a:pt x="0" y="82"/>
                </a:cubicBezTo>
                <a:cubicBezTo>
                  <a:pt x="9" y="56"/>
                  <a:pt x="14" y="50"/>
                  <a:pt x="40" y="41"/>
                </a:cubicBezTo>
                <a:cubicBezTo>
                  <a:pt x="67" y="43"/>
                  <a:pt x="95" y="42"/>
                  <a:pt x="121" y="48"/>
                </a:cubicBezTo>
                <a:cubicBezTo>
                  <a:pt x="127" y="49"/>
                  <a:pt x="128" y="64"/>
                  <a:pt x="134" y="62"/>
                </a:cubicBezTo>
                <a:cubicBezTo>
                  <a:pt x="141" y="60"/>
                  <a:pt x="139" y="48"/>
                  <a:pt x="141" y="41"/>
                </a:cubicBezTo>
                <a:cubicBezTo>
                  <a:pt x="97" y="0"/>
                  <a:pt x="159" y="29"/>
                  <a:pt x="168" y="35"/>
                </a:cubicBezTo>
                <a:cubicBezTo>
                  <a:pt x="194" y="75"/>
                  <a:pt x="183" y="87"/>
                  <a:pt x="214" y="62"/>
                </a:cubicBezTo>
                <a:cubicBezTo>
                  <a:pt x="219" y="58"/>
                  <a:pt x="222" y="51"/>
                  <a:pt x="228" y="48"/>
                </a:cubicBezTo>
                <a:cubicBezTo>
                  <a:pt x="234" y="44"/>
                  <a:pt x="241" y="43"/>
                  <a:pt x="248" y="41"/>
                </a:cubicBezTo>
                <a:cubicBezTo>
                  <a:pt x="260" y="54"/>
                  <a:pt x="261" y="76"/>
                  <a:pt x="275" y="88"/>
                </a:cubicBezTo>
                <a:cubicBezTo>
                  <a:pt x="291" y="101"/>
                  <a:pt x="315" y="97"/>
                  <a:pt x="335" y="102"/>
                </a:cubicBezTo>
                <a:cubicBezTo>
                  <a:pt x="333" y="109"/>
                  <a:pt x="311" y="160"/>
                  <a:pt x="308" y="162"/>
                </a:cubicBezTo>
                <a:cubicBezTo>
                  <a:pt x="301" y="168"/>
                  <a:pt x="290" y="167"/>
                  <a:pt x="281" y="169"/>
                </a:cubicBezTo>
                <a:cubicBezTo>
                  <a:pt x="191" y="150"/>
                  <a:pt x="196" y="149"/>
                  <a:pt x="94" y="155"/>
                </a:cubicBezTo>
                <a:cubicBezTo>
                  <a:pt x="83" y="151"/>
                  <a:pt x="68" y="151"/>
                  <a:pt x="60" y="142"/>
                </a:cubicBezTo>
                <a:cubicBezTo>
                  <a:pt x="44" y="123"/>
                  <a:pt x="97" y="102"/>
                  <a:pt x="107" y="102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WordArt 33"/>
          <p:cNvSpPr>
            <a:spLocks noChangeArrowheads="1" noChangeShapeType="1" noTextEdit="1"/>
          </p:cNvSpPr>
          <p:nvPr/>
        </p:nvSpPr>
        <p:spPr bwMode="auto">
          <a:xfrm>
            <a:off x="4274127" y="2127168"/>
            <a:ext cx="503274" cy="5979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16420" name="WordArt 36"/>
          <p:cNvSpPr>
            <a:spLocks noChangeArrowheads="1" noChangeShapeType="1" noTextEdit="1"/>
          </p:cNvSpPr>
          <p:nvPr/>
        </p:nvSpPr>
        <p:spPr bwMode="auto">
          <a:xfrm>
            <a:off x="3857011" y="693753"/>
            <a:ext cx="529432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16422" name="WordArt 38"/>
          <p:cNvSpPr>
            <a:spLocks noChangeArrowheads="1" noChangeShapeType="1" noTextEdit="1"/>
          </p:cNvSpPr>
          <p:nvPr/>
        </p:nvSpPr>
        <p:spPr bwMode="auto">
          <a:xfrm>
            <a:off x="6102927" y="3094432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Black" panose="020B7200000000000000" pitchFamily="34" charset="0"/>
            </a:endParaRPr>
          </a:p>
        </p:txBody>
      </p:sp>
      <p:sp>
        <p:nvSpPr>
          <p:cNvPr id="12315" name="Freeform 39"/>
          <p:cNvSpPr>
            <a:spLocks/>
          </p:cNvSpPr>
          <p:nvPr/>
        </p:nvSpPr>
        <p:spPr bwMode="auto">
          <a:xfrm>
            <a:off x="5112327" y="2877500"/>
            <a:ext cx="641350" cy="385763"/>
          </a:xfrm>
          <a:custGeom>
            <a:avLst/>
            <a:gdLst>
              <a:gd name="T0" fmla="*/ 133350 w 404"/>
              <a:gd name="T1" fmla="*/ 222250 h 243"/>
              <a:gd name="T2" fmla="*/ 196850 w 404"/>
              <a:gd name="T3" fmla="*/ 95250 h 243"/>
              <a:gd name="T4" fmla="*/ 334963 w 404"/>
              <a:gd name="T5" fmla="*/ 0 h 243"/>
              <a:gd name="T6" fmla="*/ 525463 w 404"/>
              <a:gd name="T7" fmla="*/ 9525 h 243"/>
              <a:gd name="T8" fmla="*/ 631825 w 404"/>
              <a:gd name="T9" fmla="*/ 20638 h 243"/>
              <a:gd name="T10" fmla="*/ 622300 w 404"/>
              <a:gd name="T11" fmla="*/ 52388 h 243"/>
              <a:gd name="T12" fmla="*/ 579438 w 404"/>
              <a:gd name="T13" fmla="*/ 138113 h 243"/>
              <a:gd name="T14" fmla="*/ 536575 w 404"/>
              <a:gd name="T15" fmla="*/ 222250 h 243"/>
              <a:gd name="T16" fmla="*/ 409575 w 404"/>
              <a:gd name="T17" fmla="*/ 319088 h 243"/>
              <a:gd name="T18" fmla="*/ 122238 w 404"/>
              <a:gd name="T19" fmla="*/ 254000 h 243"/>
              <a:gd name="T20" fmla="*/ 165100 w 404"/>
              <a:gd name="T21" fmla="*/ 169863 h 243"/>
              <a:gd name="T22" fmla="*/ 174625 w 404"/>
              <a:gd name="T23" fmla="*/ 138113 h 2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4" h="243">
                <a:moveTo>
                  <a:pt x="84" y="140"/>
                </a:moveTo>
                <a:cubicBezTo>
                  <a:pt x="94" y="107"/>
                  <a:pt x="94" y="80"/>
                  <a:pt x="124" y="60"/>
                </a:cubicBezTo>
                <a:cubicBezTo>
                  <a:pt x="147" y="25"/>
                  <a:pt x="171" y="12"/>
                  <a:pt x="211" y="0"/>
                </a:cubicBezTo>
                <a:cubicBezTo>
                  <a:pt x="251" y="2"/>
                  <a:pt x="291" y="3"/>
                  <a:pt x="331" y="6"/>
                </a:cubicBezTo>
                <a:cubicBezTo>
                  <a:pt x="353" y="8"/>
                  <a:pt x="377" y="4"/>
                  <a:pt x="398" y="13"/>
                </a:cubicBezTo>
                <a:cubicBezTo>
                  <a:pt x="404" y="16"/>
                  <a:pt x="394" y="26"/>
                  <a:pt x="392" y="33"/>
                </a:cubicBezTo>
                <a:cubicBezTo>
                  <a:pt x="377" y="78"/>
                  <a:pt x="387" y="63"/>
                  <a:pt x="365" y="87"/>
                </a:cubicBezTo>
                <a:cubicBezTo>
                  <a:pt x="357" y="109"/>
                  <a:pt x="355" y="124"/>
                  <a:pt x="338" y="140"/>
                </a:cubicBezTo>
                <a:cubicBezTo>
                  <a:pt x="325" y="176"/>
                  <a:pt x="293" y="189"/>
                  <a:pt x="258" y="201"/>
                </a:cubicBezTo>
                <a:cubicBezTo>
                  <a:pt x="168" y="198"/>
                  <a:pt x="0" y="243"/>
                  <a:pt x="77" y="160"/>
                </a:cubicBezTo>
                <a:cubicBezTo>
                  <a:pt x="85" y="138"/>
                  <a:pt x="87" y="123"/>
                  <a:pt x="104" y="107"/>
                </a:cubicBezTo>
                <a:cubicBezTo>
                  <a:pt x="106" y="100"/>
                  <a:pt x="110" y="87"/>
                  <a:pt x="110" y="87"/>
                </a:cubicBezTo>
              </a:path>
            </a:pathLst>
          </a:custGeom>
          <a:solidFill>
            <a:srgbClr val="3FE17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6" name="Freeform 40"/>
          <p:cNvSpPr>
            <a:spLocks/>
          </p:cNvSpPr>
          <p:nvPr/>
        </p:nvSpPr>
        <p:spPr bwMode="auto">
          <a:xfrm rot="-3959090">
            <a:off x="4908334" y="2776693"/>
            <a:ext cx="641350" cy="385763"/>
          </a:xfrm>
          <a:custGeom>
            <a:avLst/>
            <a:gdLst>
              <a:gd name="T0" fmla="*/ 133350 w 404"/>
              <a:gd name="T1" fmla="*/ 222250 h 243"/>
              <a:gd name="T2" fmla="*/ 196850 w 404"/>
              <a:gd name="T3" fmla="*/ 95250 h 243"/>
              <a:gd name="T4" fmla="*/ 334963 w 404"/>
              <a:gd name="T5" fmla="*/ 0 h 243"/>
              <a:gd name="T6" fmla="*/ 525463 w 404"/>
              <a:gd name="T7" fmla="*/ 9525 h 243"/>
              <a:gd name="T8" fmla="*/ 631825 w 404"/>
              <a:gd name="T9" fmla="*/ 20638 h 243"/>
              <a:gd name="T10" fmla="*/ 622300 w 404"/>
              <a:gd name="T11" fmla="*/ 52388 h 243"/>
              <a:gd name="T12" fmla="*/ 579438 w 404"/>
              <a:gd name="T13" fmla="*/ 138113 h 243"/>
              <a:gd name="T14" fmla="*/ 536575 w 404"/>
              <a:gd name="T15" fmla="*/ 222250 h 243"/>
              <a:gd name="T16" fmla="*/ 409575 w 404"/>
              <a:gd name="T17" fmla="*/ 319088 h 243"/>
              <a:gd name="T18" fmla="*/ 122238 w 404"/>
              <a:gd name="T19" fmla="*/ 254000 h 243"/>
              <a:gd name="T20" fmla="*/ 165100 w 404"/>
              <a:gd name="T21" fmla="*/ 169863 h 243"/>
              <a:gd name="T22" fmla="*/ 174625 w 404"/>
              <a:gd name="T23" fmla="*/ 138113 h 2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4" h="243">
                <a:moveTo>
                  <a:pt x="84" y="140"/>
                </a:moveTo>
                <a:cubicBezTo>
                  <a:pt x="94" y="107"/>
                  <a:pt x="94" y="80"/>
                  <a:pt x="124" y="60"/>
                </a:cubicBezTo>
                <a:cubicBezTo>
                  <a:pt x="147" y="25"/>
                  <a:pt x="171" y="12"/>
                  <a:pt x="211" y="0"/>
                </a:cubicBezTo>
                <a:cubicBezTo>
                  <a:pt x="251" y="2"/>
                  <a:pt x="291" y="3"/>
                  <a:pt x="331" y="6"/>
                </a:cubicBezTo>
                <a:cubicBezTo>
                  <a:pt x="353" y="8"/>
                  <a:pt x="377" y="4"/>
                  <a:pt x="398" y="13"/>
                </a:cubicBezTo>
                <a:cubicBezTo>
                  <a:pt x="404" y="16"/>
                  <a:pt x="394" y="26"/>
                  <a:pt x="392" y="33"/>
                </a:cubicBezTo>
                <a:cubicBezTo>
                  <a:pt x="377" y="78"/>
                  <a:pt x="387" y="63"/>
                  <a:pt x="365" y="87"/>
                </a:cubicBezTo>
                <a:cubicBezTo>
                  <a:pt x="357" y="109"/>
                  <a:pt x="355" y="124"/>
                  <a:pt x="338" y="140"/>
                </a:cubicBezTo>
                <a:cubicBezTo>
                  <a:pt x="325" y="176"/>
                  <a:pt x="293" y="189"/>
                  <a:pt x="258" y="201"/>
                </a:cubicBezTo>
                <a:cubicBezTo>
                  <a:pt x="168" y="198"/>
                  <a:pt x="0" y="243"/>
                  <a:pt x="77" y="160"/>
                </a:cubicBezTo>
                <a:cubicBezTo>
                  <a:pt x="85" y="138"/>
                  <a:pt x="87" y="123"/>
                  <a:pt x="104" y="107"/>
                </a:cubicBezTo>
                <a:cubicBezTo>
                  <a:pt x="106" y="100"/>
                  <a:pt x="110" y="87"/>
                  <a:pt x="110" y="87"/>
                </a:cubicBezTo>
              </a:path>
            </a:pathLst>
          </a:custGeom>
          <a:solidFill>
            <a:srgbClr val="3FE17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7" name="Freeform 41"/>
          <p:cNvSpPr>
            <a:spLocks/>
          </p:cNvSpPr>
          <p:nvPr/>
        </p:nvSpPr>
        <p:spPr bwMode="auto">
          <a:xfrm rot="-6273513">
            <a:off x="4803787" y="984317"/>
            <a:ext cx="641350" cy="385763"/>
          </a:xfrm>
          <a:custGeom>
            <a:avLst/>
            <a:gdLst>
              <a:gd name="T0" fmla="*/ 133350 w 404"/>
              <a:gd name="T1" fmla="*/ 222250 h 243"/>
              <a:gd name="T2" fmla="*/ 196850 w 404"/>
              <a:gd name="T3" fmla="*/ 95250 h 243"/>
              <a:gd name="T4" fmla="*/ 334963 w 404"/>
              <a:gd name="T5" fmla="*/ 0 h 243"/>
              <a:gd name="T6" fmla="*/ 525463 w 404"/>
              <a:gd name="T7" fmla="*/ 9525 h 243"/>
              <a:gd name="T8" fmla="*/ 631825 w 404"/>
              <a:gd name="T9" fmla="*/ 20638 h 243"/>
              <a:gd name="T10" fmla="*/ 622300 w 404"/>
              <a:gd name="T11" fmla="*/ 52388 h 243"/>
              <a:gd name="T12" fmla="*/ 579438 w 404"/>
              <a:gd name="T13" fmla="*/ 138113 h 243"/>
              <a:gd name="T14" fmla="*/ 536575 w 404"/>
              <a:gd name="T15" fmla="*/ 222250 h 243"/>
              <a:gd name="T16" fmla="*/ 409575 w 404"/>
              <a:gd name="T17" fmla="*/ 319088 h 243"/>
              <a:gd name="T18" fmla="*/ 122238 w 404"/>
              <a:gd name="T19" fmla="*/ 254000 h 243"/>
              <a:gd name="T20" fmla="*/ 165100 w 404"/>
              <a:gd name="T21" fmla="*/ 169863 h 243"/>
              <a:gd name="T22" fmla="*/ 174625 w 404"/>
              <a:gd name="T23" fmla="*/ 138113 h 2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4" h="243">
                <a:moveTo>
                  <a:pt x="84" y="140"/>
                </a:moveTo>
                <a:cubicBezTo>
                  <a:pt x="94" y="107"/>
                  <a:pt x="94" y="80"/>
                  <a:pt x="124" y="60"/>
                </a:cubicBezTo>
                <a:cubicBezTo>
                  <a:pt x="147" y="25"/>
                  <a:pt x="171" y="12"/>
                  <a:pt x="211" y="0"/>
                </a:cubicBezTo>
                <a:cubicBezTo>
                  <a:pt x="251" y="2"/>
                  <a:pt x="291" y="3"/>
                  <a:pt x="331" y="6"/>
                </a:cubicBezTo>
                <a:cubicBezTo>
                  <a:pt x="353" y="8"/>
                  <a:pt x="377" y="4"/>
                  <a:pt x="398" y="13"/>
                </a:cubicBezTo>
                <a:cubicBezTo>
                  <a:pt x="404" y="16"/>
                  <a:pt x="394" y="26"/>
                  <a:pt x="392" y="33"/>
                </a:cubicBezTo>
                <a:cubicBezTo>
                  <a:pt x="377" y="78"/>
                  <a:pt x="387" y="63"/>
                  <a:pt x="365" y="87"/>
                </a:cubicBezTo>
                <a:cubicBezTo>
                  <a:pt x="357" y="109"/>
                  <a:pt x="355" y="124"/>
                  <a:pt x="338" y="140"/>
                </a:cubicBezTo>
                <a:cubicBezTo>
                  <a:pt x="325" y="176"/>
                  <a:pt x="293" y="189"/>
                  <a:pt x="258" y="201"/>
                </a:cubicBezTo>
                <a:cubicBezTo>
                  <a:pt x="168" y="198"/>
                  <a:pt x="0" y="243"/>
                  <a:pt x="77" y="160"/>
                </a:cubicBezTo>
                <a:cubicBezTo>
                  <a:pt x="85" y="138"/>
                  <a:pt x="87" y="123"/>
                  <a:pt x="104" y="107"/>
                </a:cubicBezTo>
                <a:cubicBezTo>
                  <a:pt x="106" y="100"/>
                  <a:pt x="110" y="87"/>
                  <a:pt x="110" y="87"/>
                </a:cubicBezTo>
              </a:path>
            </a:pathLst>
          </a:custGeom>
          <a:solidFill>
            <a:srgbClr val="3FE17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Freeform 42"/>
          <p:cNvSpPr>
            <a:spLocks/>
          </p:cNvSpPr>
          <p:nvPr/>
        </p:nvSpPr>
        <p:spPr bwMode="auto">
          <a:xfrm rot="-5597032">
            <a:off x="2825534" y="2802093"/>
            <a:ext cx="641350" cy="385763"/>
          </a:xfrm>
          <a:custGeom>
            <a:avLst/>
            <a:gdLst>
              <a:gd name="T0" fmla="*/ 133350 w 404"/>
              <a:gd name="T1" fmla="*/ 222250 h 243"/>
              <a:gd name="T2" fmla="*/ 196850 w 404"/>
              <a:gd name="T3" fmla="*/ 95250 h 243"/>
              <a:gd name="T4" fmla="*/ 334963 w 404"/>
              <a:gd name="T5" fmla="*/ 0 h 243"/>
              <a:gd name="T6" fmla="*/ 525463 w 404"/>
              <a:gd name="T7" fmla="*/ 9525 h 243"/>
              <a:gd name="T8" fmla="*/ 631825 w 404"/>
              <a:gd name="T9" fmla="*/ 20638 h 243"/>
              <a:gd name="T10" fmla="*/ 622300 w 404"/>
              <a:gd name="T11" fmla="*/ 52388 h 243"/>
              <a:gd name="T12" fmla="*/ 579438 w 404"/>
              <a:gd name="T13" fmla="*/ 138113 h 243"/>
              <a:gd name="T14" fmla="*/ 536575 w 404"/>
              <a:gd name="T15" fmla="*/ 222250 h 243"/>
              <a:gd name="T16" fmla="*/ 409575 w 404"/>
              <a:gd name="T17" fmla="*/ 319088 h 243"/>
              <a:gd name="T18" fmla="*/ 122238 w 404"/>
              <a:gd name="T19" fmla="*/ 254000 h 243"/>
              <a:gd name="T20" fmla="*/ 165100 w 404"/>
              <a:gd name="T21" fmla="*/ 169863 h 243"/>
              <a:gd name="T22" fmla="*/ 174625 w 404"/>
              <a:gd name="T23" fmla="*/ 138113 h 2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4" h="243">
                <a:moveTo>
                  <a:pt x="84" y="140"/>
                </a:moveTo>
                <a:cubicBezTo>
                  <a:pt x="94" y="107"/>
                  <a:pt x="94" y="80"/>
                  <a:pt x="124" y="60"/>
                </a:cubicBezTo>
                <a:cubicBezTo>
                  <a:pt x="147" y="25"/>
                  <a:pt x="171" y="12"/>
                  <a:pt x="211" y="0"/>
                </a:cubicBezTo>
                <a:cubicBezTo>
                  <a:pt x="251" y="2"/>
                  <a:pt x="291" y="3"/>
                  <a:pt x="331" y="6"/>
                </a:cubicBezTo>
                <a:cubicBezTo>
                  <a:pt x="353" y="8"/>
                  <a:pt x="377" y="4"/>
                  <a:pt x="398" y="13"/>
                </a:cubicBezTo>
                <a:cubicBezTo>
                  <a:pt x="404" y="16"/>
                  <a:pt x="394" y="26"/>
                  <a:pt x="392" y="33"/>
                </a:cubicBezTo>
                <a:cubicBezTo>
                  <a:pt x="377" y="78"/>
                  <a:pt x="387" y="63"/>
                  <a:pt x="365" y="87"/>
                </a:cubicBezTo>
                <a:cubicBezTo>
                  <a:pt x="357" y="109"/>
                  <a:pt x="355" y="124"/>
                  <a:pt x="338" y="140"/>
                </a:cubicBezTo>
                <a:cubicBezTo>
                  <a:pt x="325" y="176"/>
                  <a:pt x="293" y="189"/>
                  <a:pt x="258" y="201"/>
                </a:cubicBezTo>
                <a:cubicBezTo>
                  <a:pt x="168" y="198"/>
                  <a:pt x="0" y="243"/>
                  <a:pt x="77" y="160"/>
                </a:cubicBezTo>
                <a:cubicBezTo>
                  <a:pt x="85" y="138"/>
                  <a:pt x="87" y="123"/>
                  <a:pt x="104" y="107"/>
                </a:cubicBezTo>
                <a:cubicBezTo>
                  <a:pt x="106" y="100"/>
                  <a:pt x="110" y="87"/>
                  <a:pt x="110" y="87"/>
                </a:cubicBezTo>
              </a:path>
            </a:pathLst>
          </a:custGeom>
          <a:solidFill>
            <a:srgbClr val="3FE17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" name="Freeform 43"/>
          <p:cNvSpPr>
            <a:spLocks/>
          </p:cNvSpPr>
          <p:nvPr/>
        </p:nvSpPr>
        <p:spPr bwMode="auto">
          <a:xfrm rot="-1468949">
            <a:off x="5147149" y="989167"/>
            <a:ext cx="641350" cy="385763"/>
          </a:xfrm>
          <a:custGeom>
            <a:avLst/>
            <a:gdLst>
              <a:gd name="T0" fmla="*/ 133350 w 404"/>
              <a:gd name="T1" fmla="*/ 222250 h 243"/>
              <a:gd name="T2" fmla="*/ 196850 w 404"/>
              <a:gd name="T3" fmla="*/ 95250 h 243"/>
              <a:gd name="T4" fmla="*/ 334963 w 404"/>
              <a:gd name="T5" fmla="*/ 0 h 243"/>
              <a:gd name="T6" fmla="*/ 525463 w 404"/>
              <a:gd name="T7" fmla="*/ 9525 h 243"/>
              <a:gd name="T8" fmla="*/ 631825 w 404"/>
              <a:gd name="T9" fmla="*/ 20638 h 243"/>
              <a:gd name="T10" fmla="*/ 622300 w 404"/>
              <a:gd name="T11" fmla="*/ 52388 h 243"/>
              <a:gd name="T12" fmla="*/ 579438 w 404"/>
              <a:gd name="T13" fmla="*/ 138113 h 243"/>
              <a:gd name="T14" fmla="*/ 536575 w 404"/>
              <a:gd name="T15" fmla="*/ 222250 h 243"/>
              <a:gd name="T16" fmla="*/ 409575 w 404"/>
              <a:gd name="T17" fmla="*/ 319088 h 243"/>
              <a:gd name="T18" fmla="*/ 122238 w 404"/>
              <a:gd name="T19" fmla="*/ 254000 h 243"/>
              <a:gd name="T20" fmla="*/ 165100 w 404"/>
              <a:gd name="T21" fmla="*/ 169863 h 243"/>
              <a:gd name="T22" fmla="*/ 174625 w 404"/>
              <a:gd name="T23" fmla="*/ 138113 h 2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4" h="243">
                <a:moveTo>
                  <a:pt x="84" y="140"/>
                </a:moveTo>
                <a:cubicBezTo>
                  <a:pt x="94" y="107"/>
                  <a:pt x="94" y="80"/>
                  <a:pt x="124" y="60"/>
                </a:cubicBezTo>
                <a:cubicBezTo>
                  <a:pt x="147" y="25"/>
                  <a:pt x="171" y="12"/>
                  <a:pt x="211" y="0"/>
                </a:cubicBezTo>
                <a:cubicBezTo>
                  <a:pt x="251" y="2"/>
                  <a:pt x="291" y="3"/>
                  <a:pt x="331" y="6"/>
                </a:cubicBezTo>
                <a:cubicBezTo>
                  <a:pt x="353" y="8"/>
                  <a:pt x="377" y="4"/>
                  <a:pt x="398" y="13"/>
                </a:cubicBezTo>
                <a:cubicBezTo>
                  <a:pt x="404" y="16"/>
                  <a:pt x="394" y="26"/>
                  <a:pt x="392" y="33"/>
                </a:cubicBezTo>
                <a:cubicBezTo>
                  <a:pt x="377" y="78"/>
                  <a:pt x="387" y="63"/>
                  <a:pt x="365" y="87"/>
                </a:cubicBezTo>
                <a:cubicBezTo>
                  <a:pt x="357" y="109"/>
                  <a:pt x="355" y="124"/>
                  <a:pt x="338" y="140"/>
                </a:cubicBezTo>
                <a:cubicBezTo>
                  <a:pt x="325" y="176"/>
                  <a:pt x="293" y="189"/>
                  <a:pt x="258" y="201"/>
                </a:cubicBezTo>
                <a:cubicBezTo>
                  <a:pt x="168" y="198"/>
                  <a:pt x="0" y="243"/>
                  <a:pt x="77" y="160"/>
                </a:cubicBezTo>
                <a:cubicBezTo>
                  <a:pt x="85" y="138"/>
                  <a:pt x="87" y="123"/>
                  <a:pt x="104" y="107"/>
                </a:cubicBezTo>
                <a:cubicBezTo>
                  <a:pt x="106" y="100"/>
                  <a:pt x="110" y="87"/>
                  <a:pt x="110" y="87"/>
                </a:cubicBezTo>
              </a:path>
            </a:pathLst>
          </a:custGeom>
          <a:solidFill>
            <a:srgbClr val="3FE17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Freeform 44"/>
          <p:cNvSpPr>
            <a:spLocks/>
          </p:cNvSpPr>
          <p:nvPr/>
        </p:nvSpPr>
        <p:spPr bwMode="auto">
          <a:xfrm rot="-1161446">
            <a:off x="3131127" y="2801300"/>
            <a:ext cx="641350" cy="385763"/>
          </a:xfrm>
          <a:custGeom>
            <a:avLst/>
            <a:gdLst>
              <a:gd name="T0" fmla="*/ 133350 w 404"/>
              <a:gd name="T1" fmla="*/ 222250 h 243"/>
              <a:gd name="T2" fmla="*/ 196850 w 404"/>
              <a:gd name="T3" fmla="*/ 95250 h 243"/>
              <a:gd name="T4" fmla="*/ 334963 w 404"/>
              <a:gd name="T5" fmla="*/ 0 h 243"/>
              <a:gd name="T6" fmla="*/ 525463 w 404"/>
              <a:gd name="T7" fmla="*/ 9525 h 243"/>
              <a:gd name="T8" fmla="*/ 631825 w 404"/>
              <a:gd name="T9" fmla="*/ 20638 h 243"/>
              <a:gd name="T10" fmla="*/ 622300 w 404"/>
              <a:gd name="T11" fmla="*/ 52388 h 243"/>
              <a:gd name="T12" fmla="*/ 579438 w 404"/>
              <a:gd name="T13" fmla="*/ 138113 h 243"/>
              <a:gd name="T14" fmla="*/ 536575 w 404"/>
              <a:gd name="T15" fmla="*/ 222250 h 243"/>
              <a:gd name="T16" fmla="*/ 409575 w 404"/>
              <a:gd name="T17" fmla="*/ 319088 h 243"/>
              <a:gd name="T18" fmla="*/ 122238 w 404"/>
              <a:gd name="T19" fmla="*/ 254000 h 243"/>
              <a:gd name="T20" fmla="*/ 165100 w 404"/>
              <a:gd name="T21" fmla="*/ 169863 h 243"/>
              <a:gd name="T22" fmla="*/ 174625 w 404"/>
              <a:gd name="T23" fmla="*/ 138113 h 2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4" h="243">
                <a:moveTo>
                  <a:pt x="84" y="140"/>
                </a:moveTo>
                <a:cubicBezTo>
                  <a:pt x="94" y="107"/>
                  <a:pt x="94" y="80"/>
                  <a:pt x="124" y="60"/>
                </a:cubicBezTo>
                <a:cubicBezTo>
                  <a:pt x="147" y="25"/>
                  <a:pt x="171" y="12"/>
                  <a:pt x="211" y="0"/>
                </a:cubicBezTo>
                <a:cubicBezTo>
                  <a:pt x="251" y="2"/>
                  <a:pt x="291" y="3"/>
                  <a:pt x="331" y="6"/>
                </a:cubicBezTo>
                <a:cubicBezTo>
                  <a:pt x="353" y="8"/>
                  <a:pt x="377" y="4"/>
                  <a:pt x="398" y="13"/>
                </a:cubicBezTo>
                <a:cubicBezTo>
                  <a:pt x="404" y="16"/>
                  <a:pt x="394" y="26"/>
                  <a:pt x="392" y="33"/>
                </a:cubicBezTo>
                <a:cubicBezTo>
                  <a:pt x="377" y="78"/>
                  <a:pt x="387" y="63"/>
                  <a:pt x="365" y="87"/>
                </a:cubicBezTo>
                <a:cubicBezTo>
                  <a:pt x="357" y="109"/>
                  <a:pt x="355" y="124"/>
                  <a:pt x="338" y="140"/>
                </a:cubicBezTo>
                <a:cubicBezTo>
                  <a:pt x="325" y="176"/>
                  <a:pt x="293" y="189"/>
                  <a:pt x="258" y="201"/>
                </a:cubicBezTo>
                <a:cubicBezTo>
                  <a:pt x="168" y="198"/>
                  <a:pt x="0" y="243"/>
                  <a:pt x="77" y="160"/>
                </a:cubicBezTo>
                <a:cubicBezTo>
                  <a:pt x="85" y="138"/>
                  <a:pt x="87" y="123"/>
                  <a:pt x="104" y="107"/>
                </a:cubicBezTo>
                <a:cubicBezTo>
                  <a:pt x="106" y="100"/>
                  <a:pt x="110" y="87"/>
                  <a:pt x="110" y="87"/>
                </a:cubicBezTo>
              </a:path>
            </a:pathLst>
          </a:custGeom>
          <a:solidFill>
            <a:srgbClr val="3FE17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10658" y="678881"/>
            <a:ext cx="4462524" cy="3601870"/>
            <a:chOff x="2244030" y="481513"/>
            <a:chExt cx="4413213" cy="3847783"/>
          </a:xfrm>
        </p:grpSpPr>
        <p:sp>
          <p:nvSpPr>
            <p:cNvPr id="16431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3888175" y="481513"/>
              <a:ext cx="370718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1</a:t>
              </a:r>
            </a:p>
          </p:txBody>
        </p:sp>
        <p:sp>
          <p:nvSpPr>
            <p:cNvPr id="16432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6161797" y="3150867"/>
              <a:ext cx="495446" cy="532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2</a:t>
              </a:r>
            </a:p>
          </p:txBody>
        </p:sp>
        <p:sp>
          <p:nvSpPr>
            <p:cNvPr id="16433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5944799" y="1240139"/>
              <a:ext cx="45720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3</a:t>
              </a:r>
            </a:p>
          </p:txBody>
        </p:sp>
        <p:sp>
          <p:nvSpPr>
            <p:cNvPr id="16434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2244030" y="1616137"/>
              <a:ext cx="406124" cy="6041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4</a:t>
              </a:r>
            </a:p>
          </p:txBody>
        </p:sp>
        <p:sp>
          <p:nvSpPr>
            <p:cNvPr id="16435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299987" y="2136344"/>
              <a:ext cx="435189" cy="5242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.VnBlack" panose="020B7200000000000000" pitchFamily="34" charset="0"/>
                </a:rPr>
                <a:t>5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.VnBlack" panose="020B7200000000000000" pitchFamily="34" charset="0"/>
              </a:endParaRPr>
            </a:p>
          </p:txBody>
        </p:sp>
        <p:sp>
          <p:nvSpPr>
            <p:cNvPr id="16436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2726000" y="3761094"/>
              <a:ext cx="507878" cy="5682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6</a:t>
              </a:r>
            </a:p>
          </p:txBody>
        </p:sp>
      </p:grp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374"/>
      </p:ext>
    </p:extLst>
  </p:cSld>
  <p:clrMapOvr>
    <a:masterClrMapping/>
  </p:clrMapOvr>
  <p:transition advTm="165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reeform 3"/>
          <p:cNvSpPr>
            <a:spLocks/>
          </p:cNvSpPr>
          <p:nvPr/>
        </p:nvSpPr>
        <p:spPr bwMode="auto">
          <a:xfrm>
            <a:off x="0" y="5867400"/>
            <a:ext cx="9144000" cy="1020763"/>
          </a:xfrm>
          <a:custGeom>
            <a:avLst/>
            <a:gdLst>
              <a:gd name="T0" fmla="*/ 0 w 5760"/>
              <a:gd name="T1" fmla="*/ 446088 h 643"/>
              <a:gd name="T2" fmla="*/ 117475 w 5760"/>
              <a:gd name="T3" fmla="*/ 393700 h 643"/>
              <a:gd name="T4" fmla="*/ 330200 w 5760"/>
              <a:gd name="T5" fmla="*/ 361950 h 643"/>
              <a:gd name="T6" fmla="*/ 649288 w 5760"/>
              <a:gd name="T7" fmla="*/ 371475 h 643"/>
              <a:gd name="T8" fmla="*/ 744538 w 5760"/>
              <a:gd name="T9" fmla="*/ 339725 h 643"/>
              <a:gd name="T10" fmla="*/ 1158875 w 5760"/>
              <a:gd name="T11" fmla="*/ 233363 h 643"/>
              <a:gd name="T12" fmla="*/ 1658938 w 5760"/>
              <a:gd name="T13" fmla="*/ 223838 h 643"/>
              <a:gd name="T14" fmla="*/ 1881188 w 5760"/>
              <a:gd name="T15" fmla="*/ 255588 h 643"/>
              <a:gd name="T16" fmla="*/ 2286000 w 5760"/>
              <a:gd name="T17" fmla="*/ 244475 h 643"/>
              <a:gd name="T18" fmla="*/ 2478088 w 5760"/>
              <a:gd name="T19" fmla="*/ 201613 h 643"/>
              <a:gd name="T20" fmla="*/ 3455988 w 5760"/>
              <a:gd name="T21" fmla="*/ 287338 h 643"/>
              <a:gd name="T22" fmla="*/ 3922713 w 5760"/>
              <a:gd name="T23" fmla="*/ 265113 h 643"/>
              <a:gd name="T24" fmla="*/ 4029075 w 5760"/>
              <a:gd name="T25" fmla="*/ 255588 h 643"/>
              <a:gd name="T26" fmla="*/ 4178300 w 5760"/>
              <a:gd name="T27" fmla="*/ 233363 h 643"/>
              <a:gd name="T28" fmla="*/ 4710113 w 5760"/>
              <a:gd name="T29" fmla="*/ 149225 h 643"/>
              <a:gd name="T30" fmla="*/ 5518150 w 5760"/>
              <a:gd name="T31" fmla="*/ 180975 h 643"/>
              <a:gd name="T32" fmla="*/ 5645150 w 5760"/>
              <a:gd name="T33" fmla="*/ 201613 h 643"/>
              <a:gd name="T34" fmla="*/ 5741988 w 5760"/>
              <a:gd name="T35" fmla="*/ 244475 h 643"/>
              <a:gd name="T36" fmla="*/ 6145213 w 5760"/>
              <a:gd name="T37" fmla="*/ 298450 h 643"/>
              <a:gd name="T38" fmla="*/ 6719888 w 5760"/>
              <a:gd name="T39" fmla="*/ 255588 h 643"/>
              <a:gd name="T40" fmla="*/ 6805613 w 5760"/>
              <a:gd name="T41" fmla="*/ 192088 h 643"/>
              <a:gd name="T42" fmla="*/ 6869113 w 5760"/>
              <a:gd name="T43" fmla="*/ 169863 h 643"/>
              <a:gd name="T44" fmla="*/ 7113588 w 5760"/>
              <a:gd name="T45" fmla="*/ 63500 h 643"/>
              <a:gd name="T46" fmla="*/ 7262813 w 5760"/>
              <a:gd name="T47" fmla="*/ 20638 h 643"/>
              <a:gd name="T48" fmla="*/ 7539038 w 5760"/>
              <a:gd name="T49" fmla="*/ 0 h 643"/>
              <a:gd name="T50" fmla="*/ 7835900 w 5760"/>
              <a:gd name="T51" fmla="*/ 20638 h 643"/>
              <a:gd name="T52" fmla="*/ 7910513 w 5760"/>
              <a:gd name="T53" fmla="*/ 42863 h 643"/>
              <a:gd name="T54" fmla="*/ 8123238 w 5760"/>
              <a:gd name="T55" fmla="*/ 63500 h 643"/>
              <a:gd name="T56" fmla="*/ 8548688 w 5760"/>
              <a:gd name="T57" fmla="*/ 0 h 643"/>
              <a:gd name="T58" fmla="*/ 9005888 w 5760"/>
              <a:gd name="T59" fmla="*/ 11113 h 643"/>
              <a:gd name="T60" fmla="*/ 9080500 w 5760"/>
              <a:gd name="T61" fmla="*/ 63500 h 643"/>
              <a:gd name="T62" fmla="*/ 9144000 w 5760"/>
              <a:gd name="T63" fmla="*/ 95250 h 643"/>
              <a:gd name="T64" fmla="*/ 9144000 w 5760"/>
              <a:gd name="T65" fmla="*/ 1020763 h 643"/>
              <a:gd name="T66" fmla="*/ 0 w 5760"/>
              <a:gd name="T67" fmla="*/ 1020763 h 643"/>
              <a:gd name="T68" fmla="*/ 0 w 5760"/>
              <a:gd name="T69" fmla="*/ 446088 h 64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760" h="643">
                <a:moveTo>
                  <a:pt x="0" y="281"/>
                </a:moveTo>
                <a:cubicBezTo>
                  <a:pt x="27" y="273"/>
                  <a:pt x="44" y="255"/>
                  <a:pt x="74" y="248"/>
                </a:cubicBezTo>
                <a:cubicBezTo>
                  <a:pt x="118" y="238"/>
                  <a:pt x="164" y="236"/>
                  <a:pt x="208" y="228"/>
                </a:cubicBezTo>
                <a:cubicBezTo>
                  <a:pt x="291" y="235"/>
                  <a:pt x="318" y="240"/>
                  <a:pt x="409" y="234"/>
                </a:cubicBezTo>
                <a:cubicBezTo>
                  <a:pt x="429" y="228"/>
                  <a:pt x="469" y="214"/>
                  <a:pt x="469" y="214"/>
                </a:cubicBezTo>
                <a:cubicBezTo>
                  <a:pt x="538" y="163"/>
                  <a:pt x="648" y="154"/>
                  <a:pt x="730" y="147"/>
                </a:cubicBezTo>
                <a:cubicBezTo>
                  <a:pt x="838" y="128"/>
                  <a:pt x="934" y="137"/>
                  <a:pt x="1045" y="141"/>
                </a:cubicBezTo>
                <a:cubicBezTo>
                  <a:pt x="1098" y="153"/>
                  <a:pt x="1120" y="156"/>
                  <a:pt x="1185" y="161"/>
                </a:cubicBezTo>
                <a:cubicBezTo>
                  <a:pt x="1270" y="159"/>
                  <a:pt x="1355" y="158"/>
                  <a:pt x="1440" y="154"/>
                </a:cubicBezTo>
                <a:cubicBezTo>
                  <a:pt x="1477" y="152"/>
                  <a:pt x="1524" y="131"/>
                  <a:pt x="1561" y="127"/>
                </a:cubicBezTo>
                <a:cubicBezTo>
                  <a:pt x="1769" y="134"/>
                  <a:pt x="1969" y="171"/>
                  <a:pt x="2177" y="181"/>
                </a:cubicBezTo>
                <a:cubicBezTo>
                  <a:pt x="2326" y="175"/>
                  <a:pt x="2344" y="176"/>
                  <a:pt x="2471" y="167"/>
                </a:cubicBezTo>
                <a:cubicBezTo>
                  <a:pt x="2493" y="165"/>
                  <a:pt x="2516" y="164"/>
                  <a:pt x="2538" y="161"/>
                </a:cubicBezTo>
                <a:cubicBezTo>
                  <a:pt x="2569" y="157"/>
                  <a:pt x="2632" y="147"/>
                  <a:pt x="2632" y="147"/>
                </a:cubicBezTo>
                <a:cubicBezTo>
                  <a:pt x="2743" y="114"/>
                  <a:pt x="2850" y="102"/>
                  <a:pt x="2967" y="94"/>
                </a:cubicBezTo>
                <a:cubicBezTo>
                  <a:pt x="3420" y="100"/>
                  <a:pt x="3270" y="83"/>
                  <a:pt x="3476" y="114"/>
                </a:cubicBezTo>
                <a:cubicBezTo>
                  <a:pt x="3522" y="130"/>
                  <a:pt x="3468" y="113"/>
                  <a:pt x="3556" y="127"/>
                </a:cubicBezTo>
                <a:cubicBezTo>
                  <a:pt x="3579" y="131"/>
                  <a:pt x="3594" y="148"/>
                  <a:pt x="3617" y="154"/>
                </a:cubicBezTo>
                <a:cubicBezTo>
                  <a:pt x="3701" y="176"/>
                  <a:pt x="3785" y="183"/>
                  <a:pt x="3871" y="188"/>
                </a:cubicBezTo>
                <a:cubicBezTo>
                  <a:pt x="3994" y="182"/>
                  <a:pt x="4113" y="182"/>
                  <a:pt x="4233" y="161"/>
                </a:cubicBezTo>
                <a:cubicBezTo>
                  <a:pt x="4257" y="135"/>
                  <a:pt x="4241" y="150"/>
                  <a:pt x="4287" y="121"/>
                </a:cubicBezTo>
                <a:cubicBezTo>
                  <a:pt x="4299" y="113"/>
                  <a:pt x="4327" y="107"/>
                  <a:pt x="4327" y="107"/>
                </a:cubicBezTo>
                <a:cubicBezTo>
                  <a:pt x="4373" y="61"/>
                  <a:pt x="4419" y="52"/>
                  <a:pt x="4481" y="40"/>
                </a:cubicBezTo>
                <a:cubicBezTo>
                  <a:pt x="4513" y="34"/>
                  <a:pt x="4543" y="19"/>
                  <a:pt x="4575" y="13"/>
                </a:cubicBezTo>
                <a:cubicBezTo>
                  <a:pt x="4632" y="2"/>
                  <a:pt x="4691" y="4"/>
                  <a:pt x="4749" y="0"/>
                </a:cubicBezTo>
                <a:cubicBezTo>
                  <a:pt x="4771" y="1"/>
                  <a:pt x="4893" y="6"/>
                  <a:pt x="4936" y="13"/>
                </a:cubicBezTo>
                <a:cubicBezTo>
                  <a:pt x="5015" y="26"/>
                  <a:pt x="4883" y="15"/>
                  <a:pt x="4983" y="27"/>
                </a:cubicBezTo>
                <a:cubicBezTo>
                  <a:pt x="5028" y="33"/>
                  <a:pt x="5117" y="40"/>
                  <a:pt x="5117" y="40"/>
                </a:cubicBezTo>
                <a:cubicBezTo>
                  <a:pt x="5206" y="35"/>
                  <a:pt x="5297" y="15"/>
                  <a:pt x="5385" y="0"/>
                </a:cubicBezTo>
                <a:cubicBezTo>
                  <a:pt x="5481" y="2"/>
                  <a:pt x="5577" y="3"/>
                  <a:pt x="5673" y="7"/>
                </a:cubicBezTo>
                <a:cubicBezTo>
                  <a:pt x="5699" y="8"/>
                  <a:pt x="5701" y="29"/>
                  <a:pt x="5720" y="40"/>
                </a:cubicBezTo>
                <a:cubicBezTo>
                  <a:pt x="5733" y="48"/>
                  <a:pt x="5760" y="60"/>
                  <a:pt x="5760" y="60"/>
                </a:cubicBezTo>
                <a:lnTo>
                  <a:pt x="5760" y="643"/>
                </a:lnTo>
                <a:lnTo>
                  <a:pt x="0" y="643"/>
                </a:lnTo>
                <a:lnTo>
                  <a:pt x="0" y="281"/>
                </a:lnTo>
                <a:close/>
              </a:path>
            </a:pathLst>
          </a:custGeom>
          <a:solidFill>
            <a:srgbClr val="C9A28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2" descr="Hình ảnh Ý Tưởng Hoạt Hình Rừng Xanh Cây Xanh PNG , Cây Clipart, Cây Hoạt  Hình Lớn, Hoạt Hình PNG và Vector với nền trong suốt để tải xuống miễn phí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48594" y1="58906" x2="48594" y2="58906"/>
                        <a14:backgroundMark x1="54688" y1="55156" x2="54688" y2="5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47" t="12995" r="16303" b="14505"/>
          <a:stretch/>
        </p:blipFill>
        <p:spPr bwMode="auto">
          <a:xfrm>
            <a:off x="676276" y="-457199"/>
            <a:ext cx="7935911" cy="738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Picnic Giỏ CHỨNG GLW Mây - cái rổ png tải về - Miễn phí trong suốt Gió png  Tải về.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58" b="99167" l="10000" r="90000">
                        <a14:foregroundMark x1="58333" y1="46042" x2="60667" y2="46250"/>
                        <a14:foregroundMark x1="59333" y1="49375" x2="58222" y2="62917"/>
                        <a14:foregroundMark x1="59889" y1="48333" x2="58667" y2="63125"/>
                        <a14:foregroundMark x1="60111" y1="56667" x2="58778" y2="68958"/>
                        <a14:foregroundMark x1="59889" y1="63958" x2="59000" y2="71042"/>
                        <a14:foregroundMark x1="58000" y1="63542" x2="56444" y2="73125"/>
                        <a14:foregroundMark x1="58556" y1="63750" x2="58556" y2="68958"/>
                        <a14:foregroundMark x1="57778" y1="63958" x2="58111" y2="69167"/>
                        <a14:foregroundMark x1="57111" y1="64375" x2="59444" y2="64375"/>
                        <a14:foregroundMark x1="48556" y1="45833" x2="53333" y2="46458"/>
                        <a14:backgroundMark x1="47778" y1="17500" x2="47222" y2="44583"/>
                        <a14:backgroundMark x1="48556" y1="16042" x2="53222" y2="6667"/>
                        <a14:backgroundMark x1="53778" y1="7708" x2="57444" y2="15417"/>
                        <a14:backgroundMark x1="57778" y1="18958" x2="59778" y2="44375"/>
                        <a14:backgroundMark x1="59222" y1="48125" x2="58778" y2="65208"/>
                        <a14:backgroundMark x1="57778" y1="63542" x2="58222" y2="68333"/>
                        <a14:backgroundMark x1="59778" y1="64375" x2="59000" y2="68125"/>
                        <a14:backgroundMark x1="57000" y1="65833" x2="57333" y2="68542"/>
                        <a14:backgroundMark x1="48111" y1="45208" x2="48111" y2="4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3748863"/>
            <a:ext cx="5417663" cy="272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nic Giỏ CHỨNG GLW Mây - cái rổ png tải về - Miễn phí trong suốt Gió png  Tải về.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58" b="99167" l="10000" r="90000">
                        <a14:foregroundMark x1="58333" y1="46042" x2="60667" y2="46250"/>
                        <a14:foregroundMark x1="59333" y1="49375" x2="58222" y2="62917"/>
                        <a14:foregroundMark x1="59889" y1="48333" x2="58667" y2="63125"/>
                        <a14:foregroundMark x1="60111" y1="56667" x2="58778" y2="68958"/>
                        <a14:foregroundMark x1="59889" y1="63958" x2="59000" y2="71042"/>
                        <a14:foregroundMark x1="58000" y1="63542" x2="56444" y2="73125"/>
                        <a14:foregroundMark x1="58556" y1="63750" x2="58556" y2="68958"/>
                        <a14:foregroundMark x1="57778" y1="63958" x2="58111" y2="69167"/>
                        <a14:foregroundMark x1="57111" y1="64375" x2="59444" y2="64375"/>
                        <a14:foregroundMark x1="48556" y1="45833" x2="53333" y2="46458"/>
                        <a14:backgroundMark x1="47778" y1="17500" x2="47222" y2="44583"/>
                        <a14:backgroundMark x1="48556" y1="16042" x2="53222" y2="6667"/>
                        <a14:backgroundMark x1="53778" y1="7708" x2="57444" y2="15417"/>
                        <a14:backgroundMark x1="57778" y1="18958" x2="59778" y2="44375"/>
                        <a14:backgroundMark x1="59222" y1="48125" x2="58778" y2="65208"/>
                        <a14:backgroundMark x1="57778" y1="63542" x2="58222" y2="68333"/>
                        <a14:backgroundMark x1="59778" y1="64375" x2="59000" y2="68125"/>
                        <a14:backgroundMark x1="57000" y1="65833" x2="57333" y2="68542"/>
                        <a14:backgroundMark x1="48111" y1="45208" x2="48111" y2="4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613" y="3748863"/>
            <a:ext cx="5417663" cy="272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Freeform 6"/>
          <p:cNvSpPr>
            <a:spLocks/>
          </p:cNvSpPr>
          <p:nvPr/>
        </p:nvSpPr>
        <p:spPr bwMode="auto">
          <a:xfrm>
            <a:off x="1143000" y="6553200"/>
            <a:ext cx="882650" cy="347663"/>
          </a:xfrm>
          <a:custGeom>
            <a:avLst/>
            <a:gdLst>
              <a:gd name="T0" fmla="*/ 234950 w 556"/>
              <a:gd name="T1" fmla="*/ 333375 h 219"/>
              <a:gd name="T2" fmla="*/ 171450 w 556"/>
              <a:gd name="T3" fmla="*/ 258763 h 219"/>
              <a:gd name="T4" fmla="*/ 85725 w 556"/>
              <a:gd name="T5" fmla="*/ 206375 h 219"/>
              <a:gd name="T6" fmla="*/ 65088 w 556"/>
              <a:gd name="T7" fmla="*/ 174625 h 219"/>
              <a:gd name="T8" fmla="*/ 0 w 556"/>
              <a:gd name="T9" fmla="*/ 152400 h 219"/>
              <a:gd name="T10" fmla="*/ 223838 w 556"/>
              <a:gd name="T11" fmla="*/ 131763 h 219"/>
              <a:gd name="T12" fmla="*/ 255588 w 556"/>
              <a:gd name="T13" fmla="*/ 152400 h 219"/>
              <a:gd name="T14" fmla="*/ 287338 w 556"/>
              <a:gd name="T15" fmla="*/ 163513 h 219"/>
              <a:gd name="T16" fmla="*/ 223838 w 556"/>
              <a:gd name="T17" fmla="*/ 46038 h 219"/>
              <a:gd name="T18" fmla="*/ 404813 w 556"/>
              <a:gd name="T19" fmla="*/ 36513 h 219"/>
              <a:gd name="T20" fmla="*/ 425450 w 556"/>
              <a:gd name="T21" fmla="*/ 111125 h 219"/>
              <a:gd name="T22" fmla="*/ 479425 w 556"/>
              <a:gd name="T23" fmla="*/ 152400 h 219"/>
              <a:gd name="T24" fmla="*/ 617538 w 556"/>
              <a:gd name="T25" fmla="*/ 120650 h 219"/>
              <a:gd name="T26" fmla="*/ 701675 w 556"/>
              <a:gd name="T27" fmla="*/ 185738 h 219"/>
              <a:gd name="T28" fmla="*/ 628650 w 556"/>
              <a:gd name="T29" fmla="*/ 238125 h 219"/>
              <a:gd name="T30" fmla="*/ 882650 w 556"/>
              <a:gd name="T31" fmla="*/ 269875 h 219"/>
              <a:gd name="T32" fmla="*/ 723900 w 556"/>
              <a:gd name="T33" fmla="*/ 344488 h 219"/>
              <a:gd name="T34" fmla="*/ 298450 w 556"/>
              <a:gd name="T35" fmla="*/ 333375 h 219"/>
              <a:gd name="T36" fmla="*/ 234950 w 556"/>
              <a:gd name="T37" fmla="*/ 333375 h 2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56" h="219">
                <a:moveTo>
                  <a:pt x="148" y="210"/>
                </a:moveTo>
                <a:cubicBezTo>
                  <a:pt x="139" y="184"/>
                  <a:pt x="135" y="172"/>
                  <a:pt x="108" y="163"/>
                </a:cubicBezTo>
                <a:cubicBezTo>
                  <a:pt x="91" y="148"/>
                  <a:pt x="73" y="142"/>
                  <a:pt x="54" y="130"/>
                </a:cubicBezTo>
                <a:cubicBezTo>
                  <a:pt x="50" y="123"/>
                  <a:pt x="48" y="114"/>
                  <a:pt x="41" y="110"/>
                </a:cubicBezTo>
                <a:cubicBezTo>
                  <a:pt x="29" y="102"/>
                  <a:pt x="0" y="96"/>
                  <a:pt x="0" y="96"/>
                </a:cubicBezTo>
                <a:cubicBezTo>
                  <a:pt x="42" y="57"/>
                  <a:pt x="77" y="79"/>
                  <a:pt x="141" y="83"/>
                </a:cubicBezTo>
                <a:cubicBezTo>
                  <a:pt x="148" y="87"/>
                  <a:pt x="156" y="90"/>
                  <a:pt x="161" y="96"/>
                </a:cubicBezTo>
                <a:cubicBezTo>
                  <a:pt x="177" y="116"/>
                  <a:pt x="157" y="129"/>
                  <a:pt x="181" y="103"/>
                </a:cubicBezTo>
                <a:cubicBezTo>
                  <a:pt x="171" y="68"/>
                  <a:pt x="159" y="59"/>
                  <a:pt x="141" y="29"/>
                </a:cubicBezTo>
                <a:cubicBezTo>
                  <a:pt x="183" y="9"/>
                  <a:pt x="190" y="0"/>
                  <a:pt x="255" y="23"/>
                </a:cubicBezTo>
                <a:cubicBezTo>
                  <a:pt x="255" y="23"/>
                  <a:pt x="266" y="66"/>
                  <a:pt x="268" y="70"/>
                </a:cubicBezTo>
                <a:cubicBezTo>
                  <a:pt x="274" y="79"/>
                  <a:pt x="295" y="91"/>
                  <a:pt x="302" y="96"/>
                </a:cubicBezTo>
                <a:cubicBezTo>
                  <a:pt x="331" y="87"/>
                  <a:pt x="360" y="84"/>
                  <a:pt x="389" y="76"/>
                </a:cubicBezTo>
                <a:cubicBezTo>
                  <a:pt x="442" y="87"/>
                  <a:pt x="411" y="84"/>
                  <a:pt x="442" y="117"/>
                </a:cubicBezTo>
                <a:cubicBezTo>
                  <a:pt x="416" y="125"/>
                  <a:pt x="404" y="122"/>
                  <a:pt x="396" y="150"/>
                </a:cubicBezTo>
                <a:cubicBezTo>
                  <a:pt x="460" y="154"/>
                  <a:pt x="501" y="151"/>
                  <a:pt x="556" y="170"/>
                </a:cubicBezTo>
                <a:cubicBezTo>
                  <a:pt x="513" y="181"/>
                  <a:pt x="488" y="185"/>
                  <a:pt x="456" y="217"/>
                </a:cubicBezTo>
                <a:cubicBezTo>
                  <a:pt x="359" y="207"/>
                  <a:pt x="292" y="206"/>
                  <a:pt x="188" y="210"/>
                </a:cubicBezTo>
                <a:cubicBezTo>
                  <a:pt x="161" y="219"/>
                  <a:pt x="175" y="219"/>
                  <a:pt x="148" y="210"/>
                </a:cubicBezTo>
                <a:close/>
              </a:path>
            </a:pathLst>
          </a:custGeom>
          <a:solidFill>
            <a:srgbClr val="158F3B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>
            <a:off x="5040313" y="6427788"/>
            <a:ext cx="1168400" cy="441325"/>
          </a:xfrm>
          <a:custGeom>
            <a:avLst/>
            <a:gdLst>
              <a:gd name="T0" fmla="*/ 350838 w 736"/>
              <a:gd name="T1" fmla="*/ 419100 h 278"/>
              <a:gd name="T2" fmla="*/ 169863 w 736"/>
              <a:gd name="T3" fmla="*/ 292100 h 278"/>
              <a:gd name="T4" fmla="*/ 63500 w 736"/>
              <a:gd name="T5" fmla="*/ 280988 h 278"/>
              <a:gd name="T6" fmla="*/ 0 w 736"/>
              <a:gd name="T7" fmla="*/ 303213 h 278"/>
              <a:gd name="T8" fmla="*/ 169863 w 736"/>
              <a:gd name="T9" fmla="*/ 185738 h 278"/>
              <a:gd name="T10" fmla="*/ 350838 w 736"/>
              <a:gd name="T11" fmla="*/ 228600 h 278"/>
              <a:gd name="T12" fmla="*/ 328613 w 736"/>
              <a:gd name="T13" fmla="*/ 122238 h 278"/>
              <a:gd name="T14" fmla="*/ 319088 w 736"/>
              <a:gd name="T15" fmla="*/ 90488 h 278"/>
              <a:gd name="T16" fmla="*/ 138113 w 736"/>
              <a:gd name="T17" fmla="*/ 36513 h 278"/>
              <a:gd name="T18" fmla="*/ 403225 w 736"/>
              <a:gd name="T19" fmla="*/ 25400 h 278"/>
              <a:gd name="T20" fmla="*/ 531813 w 736"/>
              <a:gd name="T21" fmla="*/ 100013 h 278"/>
              <a:gd name="T22" fmla="*/ 701675 w 736"/>
              <a:gd name="T23" fmla="*/ 142875 h 278"/>
              <a:gd name="T24" fmla="*/ 817563 w 736"/>
              <a:gd name="T25" fmla="*/ 111125 h 278"/>
              <a:gd name="T26" fmla="*/ 923925 w 736"/>
              <a:gd name="T27" fmla="*/ 47625 h 278"/>
              <a:gd name="T28" fmla="*/ 1116013 w 736"/>
              <a:gd name="T29" fmla="*/ 58738 h 278"/>
              <a:gd name="T30" fmla="*/ 1147763 w 736"/>
              <a:gd name="T31" fmla="*/ 79375 h 278"/>
              <a:gd name="T32" fmla="*/ 1041400 w 736"/>
              <a:gd name="T33" fmla="*/ 111125 h 278"/>
              <a:gd name="T34" fmla="*/ 955675 w 736"/>
              <a:gd name="T35" fmla="*/ 165100 h 278"/>
              <a:gd name="T36" fmla="*/ 914400 w 736"/>
              <a:gd name="T37" fmla="*/ 228600 h 278"/>
              <a:gd name="T38" fmla="*/ 1062038 w 736"/>
              <a:gd name="T39" fmla="*/ 249238 h 278"/>
              <a:gd name="T40" fmla="*/ 1127125 w 736"/>
              <a:gd name="T41" fmla="*/ 271463 h 278"/>
              <a:gd name="T42" fmla="*/ 1052513 w 736"/>
              <a:gd name="T43" fmla="*/ 312738 h 278"/>
              <a:gd name="T44" fmla="*/ 998538 w 736"/>
              <a:gd name="T45" fmla="*/ 398463 h 278"/>
              <a:gd name="T46" fmla="*/ 955675 w 736"/>
              <a:gd name="T47" fmla="*/ 409575 h 278"/>
              <a:gd name="T48" fmla="*/ 488950 w 736"/>
              <a:gd name="T49" fmla="*/ 398463 h 278"/>
              <a:gd name="T50" fmla="*/ 382588 w 736"/>
              <a:gd name="T51" fmla="*/ 441325 h 278"/>
              <a:gd name="T52" fmla="*/ 350838 w 736"/>
              <a:gd name="T53" fmla="*/ 419100 h 27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36" h="278">
                <a:moveTo>
                  <a:pt x="221" y="264"/>
                </a:moveTo>
                <a:cubicBezTo>
                  <a:pt x="199" y="202"/>
                  <a:pt x="161" y="203"/>
                  <a:pt x="107" y="184"/>
                </a:cubicBezTo>
                <a:cubicBezTo>
                  <a:pt x="82" y="161"/>
                  <a:pt x="94" y="165"/>
                  <a:pt x="40" y="177"/>
                </a:cubicBezTo>
                <a:cubicBezTo>
                  <a:pt x="26" y="180"/>
                  <a:pt x="0" y="191"/>
                  <a:pt x="0" y="191"/>
                </a:cubicBezTo>
                <a:cubicBezTo>
                  <a:pt x="15" y="142"/>
                  <a:pt x="62" y="129"/>
                  <a:pt x="107" y="117"/>
                </a:cubicBezTo>
                <a:cubicBezTo>
                  <a:pt x="154" y="121"/>
                  <a:pt x="189" y="112"/>
                  <a:pt x="221" y="144"/>
                </a:cubicBezTo>
                <a:cubicBezTo>
                  <a:pt x="229" y="116"/>
                  <a:pt x="229" y="97"/>
                  <a:pt x="207" y="77"/>
                </a:cubicBezTo>
                <a:cubicBezTo>
                  <a:pt x="205" y="70"/>
                  <a:pt x="207" y="61"/>
                  <a:pt x="201" y="57"/>
                </a:cubicBezTo>
                <a:cubicBezTo>
                  <a:pt x="178" y="41"/>
                  <a:pt x="115" y="29"/>
                  <a:pt x="87" y="23"/>
                </a:cubicBezTo>
                <a:cubicBezTo>
                  <a:pt x="152" y="0"/>
                  <a:pt x="156" y="11"/>
                  <a:pt x="254" y="16"/>
                </a:cubicBezTo>
                <a:cubicBezTo>
                  <a:pt x="289" y="23"/>
                  <a:pt x="309" y="38"/>
                  <a:pt x="335" y="63"/>
                </a:cubicBezTo>
                <a:cubicBezTo>
                  <a:pt x="352" y="119"/>
                  <a:pt x="374" y="95"/>
                  <a:pt x="442" y="90"/>
                </a:cubicBezTo>
                <a:cubicBezTo>
                  <a:pt x="466" y="82"/>
                  <a:pt x="491" y="78"/>
                  <a:pt x="515" y="70"/>
                </a:cubicBezTo>
                <a:cubicBezTo>
                  <a:pt x="541" y="46"/>
                  <a:pt x="548" y="42"/>
                  <a:pt x="582" y="30"/>
                </a:cubicBezTo>
                <a:cubicBezTo>
                  <a:pt x="622" y="32"/>
                  <a:pt x="663" y="31"/>
                  <a:pt x="703" y="37"/>
                </a:cubicBezTo>
                <a:cubicBezTo>
                  <a:pt x="711" y="38"/>
                  <a:pt x="723" y="42"/>
                  <a:pt x="723" y="50"/>
                </a:cubicBezTo>
                <a:cubicBezTo>
                  <a:pt x="723" y="64"/>
                  <a:pt x="684" y="66"/>
                  <a:pt x="656" y="70"/>
                </a:cubicBezTo>
                <a:cubicBezTo>
                  <a:pt x="635" y="77"/>
                  <a:pt x="616" y="86"/>
                  <a:pt x="602" y="104"/>
                </a:cubicBezTo>
                <a:cubicBezTo>
                  <a:pt x="593" y="117"/>
                  <a:pt x="576" y="144"/>
                  <a:pt x="576" y="144"/>
                </a:cubicBezTo>
                <a:cubicBezTo>
                  <a:pt x="637" y="162"/>
                  <a:pt x="528" y="131"/>
                  <a:pt x="669" y="157"/>
                </a:cubicBezTo>
                <a:cubicBezTo>
                  <a:pt x="683" y="160"/>
                  <a:pt x="710" y="171"/>
                  <a:pt x="710" y="171"/>
                </a:cubicBezTo>
                <a:cubicBezTo>
                  <a:pt x="736" y="212"/>
                  <a:pt x="725" y="180"/>
                  <a:pt x="663" y="197"/>
                </a:cubicBezTo>
                <a:cubicBezTo>
                  <a:pt x="640" y="203"/>
                  <a:pt x="642" y="240"/>
                  <a:pt x="629" y="251"/>
                </a:cubicBezTo>
                <a:cubicBezTo>
                  <a:pt x="622" y="257"/>
                  <a:pt x="611" y="256"/>
                  <a:pt x="602" y="258"/>
                </a:cubicBezTo>
                <a:cubicBezTo>
                  <a:pt x="501" y="252"/>
                  <a:pt x="408" y="243"/>
                  <a:pt x="308" y="251"/>
                </a:cubicBezTo>
                <a:cubicBezTo>
                  <a:pt x="283" y="258"/>
                  <a:pt x="265" y="270"/>
                  <a:pt x="241" y="278"/>
                </a:cubicBezTo>
                <a:cubicBezTo>
                  <a:pt x="232" y="253"/>
                  <a:pt x="240" y="255"/>
                  <a:pt x="221" y="264"/>
                </a:cubicBezTo>
                <a:close/>
              </a:path>
            </a:pathLst>
          </a:custGeom>
          <a:solidFill>
            <a:srgbClr val="158F3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5950527" y="2801300"/>
            <a:ext cx="914400" cy="1066800"/>
            <a:chOff x="1248" y="1680"/>
            <a:chExt cx="576" cy="672"/>
          </a:xfrm>
          <a:solidFill>
            <a:srgbClr val="FFFF00"/>
          </a:solidFill>
        </p:grpSpPr>
        <p:sp>
          <p:nvSpPr>
            <p:cNvPr id="12339" name="Oval 11"/>
            <p:cNvSpPr>
              <a:spLocks noChangeArrowheads="1"/>
            </p:cNvSpPr>
            <p:nvPr/>
          </p:nvSpPr>
          <p:spPr bwMode="auto">
            <a:xfrm>
              <a:off x="1248" y="1776"/>
              <a:ext cx="576" cy="57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12340" name="Freeform 12"/>
            <p:cNvSpPr>
              <a:spLocks/>
            </p:cNvSpPr>
            <p:nvPr/>
          </p:nvSpPr>
          <p:spPr bwMode="auto">
            <a:xfrm rot="988877">
              <a:off x="1536" y="1680"/>
              <a:ext cx="121" cy="134"/>
            </a:xfrm>
            <a:custGeom>
              <a:avLst/>
              <a:gdLst>
                <a:gd name="T0" fmla="*/ 27 w 85"/>
                <a:gd name="T1" fmla="*/ 32 h 207"/>
                <a:gd name="T2" fmla="*/ 17 w 85"/>
                <a:gd name="T3" fmla="*/ 131 h 207"/>
                <a:gd name="T4" fmla="*/ 74 w 85"/>
                <a:gd name="T5" fmla="*/ 96 h 207"/>
                <a:gd name="T6" fmla="*/ 84 w 85"/>
                <a:gd name="T7" fmla="*/ 58 h 207"/>
                <a:gd name="T8" fmla="*/ 112 w 85"/>
                <a:gd name="T9" fmla="*/ 53 h 207"/>
                <a:gd name="T10" fmla="*/ 56 w 85"/>
                <a:gd name="T11" fmla="*/ 40 h 207"/>
                <a:gd name="T12" fmla="*/ 27 w 85"/>
                <a:gd name="T13" fmla="*/ 32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07">
                  <a:moveTo>
                    <a:pt x="19" y="49"/>
                  </a:moveTo>
                  <a:cubicBezTo>
                    <a:pt x="0" y="104"/>
                    <a:pt x="8" y="138"/>
                    <a:pt x="12" y="203"/>
                  </a:cubicBezTo>
                  <a:cubicBezTo>
                    <a:pt x="85" y="194"/>
                    <a:pt x="72" y="207"/>
                    <a:pt x="52" y="149"/>
                  </a:cubicBezTo>
                  <a:cubicBezTo>
                    <a:pt x="54" y="129"/>
                    <a:pt x="51" y="108"/>
                    <a:pt x="59" y="89"/>
                  </a:cubicBezTo>
                  <a:cubicBezTo>
                    <a:pt x="62" y="82"/>
                    <a:pt x="79" y="89"/>
                    <a:pt x="79" y="82"/>
                  </a:cubicBezTo>
                  <a:cubicBezTo>
                    <a:pt x="79" y="74"/>
                    <a:pt x="43" y="64"/>
                    <a:pt x="39" y="62"/>
                  </a:cubicBezTo>
                  <a:cubicBezTo>
                    <a:pt x="35" y="50"/>
                    <a:pt x="2" y="0"/>
                    <a:pt x="19" y="49"/>
                  </a:cubicBezTo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299" name="Group 13"/>
          <p:cNvGrpSpPr>
            <a:grpSpLocks/>
          </p:cNvGrpSpPr>
          <p:nvPr/>
        </p:nvGrpSpPr>
        <p:grpSpPr bwMode="auto">
          <a:xfrm>
            <a:off x="3664527" y="362900"/>
            <a:ext cx="914400" cy="1066800"/>
            <a:chOff x="1248" y="1680"/>
            <a:chExt cx="576" cy="672"/>
          </a:xfrm>
          <a:solidFill>
            <a:srgbClr val="FFFF00"/>
          </a:solidFill>
        </p:grpSpPr>
        <p:sp>
          <p:nvSpPr>
            <p:cNvPr id="12337" name="Oval 14"/>
            <p:cNvSpPr>
              <a:spLocks noChangeArrowheads="1"/>
            </p:cNvSpPr>
            <p:nvPr/>
          </p:nvSpPr>
          <p:spPr bwMode="auto">
            <a:xfrm>
              <a:off x="1248" y="1776"/>
              <a:ext cx="576" cy="57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12338" name="Freeform 15"/>
            <p:cNvSpPr>
              <a:spLocks/>
            </p:cNvSpPr>
            <p:nvPr/>
          </p:nvSpPr>
          <p:spPr bwMode="auto">
            <a:xfrm rot="988877">
              <a:off x="1536" y="1680"/>
              <a:ext cx="121" cy="134"/>
            </a:xfrm>
            <a:custGeom>
              <a:avLst/>
              <a:gdLst>
                <a:gd name="T0" fmla="*/ 27 w 85"/>
                <a:gd name="T1" fmla="*/ 32 h 207"/>
                <a:gd name="T2" fmla="*/ 17 w 85"/>
                <a:gd name="T3" fmla="*/ 131 h 207"/>
                <a:gd name="T4" fmla="*/ 74 w 85"/>
                <a:gd name="T5" fmla="*/ 96 h 207"/>
                <a:gd name="T6" fmla="*/ 84 w 85"/>
                <a:gd name="T7" fmla="*/ 58 h 207"/>
                <a:gd name="T8" fmla="*/ 112 w 85"/>
                <a:gd name="T9" fmla="*/ 53 h 207"/>
                <a:gd name="T10" fmla="*/ 56 w 85"/>
                <a:gd name="T11" fmla="*/ 40 h 207"/>
                <a:gd name="T12" fmla="*/ 27 w 85"/>
                <a:gd name="T13" fmla="*/ 32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07">
                  <a:moveTo>
                    <a:pt x="19" y="49"/>
                  </a:moveTo>
                  <a:cubicBezTo>
                    <a:pt x="0" y="104"/>
                    <a:pt x="8" y="138"/>
                    <a:pt x="12" y="203"/>
                  </a:cubicBezTo>
                  <a:cubicBezTo>
                    <a:pt x="85" y="194"/>
                    <a:pt x="72" y="207"/>
                    <a:pt x="52" y="149"/>
                  </a:cubicBezTo>
                  <a:cubicBezTo>
                    <a:pt x="54" y="129"/>
                    <a:pt x="51" y="108"/>
                    <a:pt x="59" y="89"/>
                  </a:cubicBezTo>
                  <a:cubicBezTo>
                    <a:pt x="62" y="82"/>
                    <a:pt x="79" y="89"/>
                    <a:pt x="79" y="82"/>
                  </a:cubicBezTo>
                  <a:cubicBezTo>
                    <a:pt x="79" y="74"/>
                    <a:pt x="43" y="64"/>
                    <a:pt x="39" y="62"/>
                  </a:cubicBezTo>
                  <a:cubicBezTo>
                    <a:pt x="35" y="50"/>
                    <a:pt x="2" y="0"/>
                    <a:pt x="19" y="49"/>
                  </a:cubicBezTo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300" name="Group 16"/>
          <p:cNvGrpSpPr>
            <a:grpSpLocks/>
          </p:cNvGrpSpPr>
          <p:nvPr/>
        </p:nvGrpSpPr>
        <p:grpSpPr bwMode="auto">
          <a:xfrm>
            <a:off x="5721927" y="1048700"/>
            <a:ext cx="914400" cy="1066800"/>
            <a:chOff x="1248" y="1680"/>
            <a:chExt cx="576" cy="672"/>
          </a:xfrm>
          <a:solidFill>
            <a:srgbClr val="FFFF00"/>
          </a:solidFill>
        </p:grpSpPr>
        <p:sp>
          <p:nvSpPr>
            <p:cNvPr id="12335" name="Oval 17"/>
            <p:cNvSpPr>
              <a:spLocks noChangeArrowheads="1"/>
            </p:cNvSpPr>
            <p:nvPr/>
          </p:nvSpPr>
          <p:spPr bwMode="auto">
            <a:xfrm>
              <a:off x="1248" y="1776"/>
              <a:ext cx="576" cy="57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12336" name="Freeform 18"/>
            <p:cNvSpPr>
              <a:spLocks/>
            </p:cNvSpPr>
            <p:nvPr/>
          </p:nvSpPr>
          <p:spPr bwMode="auto">
            <a:xfrm rot="988877">
              <a:off x="1536" y="1680"/>
              <a:ext cx="121" cy="134"/>
            </a:xfrm>
            <a:custGeom>
              <a:avLst/>
              <a:gdLst>
                <a:gd name="T0" fmla="*/ 27 w 85"/>
                <a:gd name="T1" fmla="*/ 32 h 207"/>
                <a:gd name="T2" fmla="*/ 17 w 85"/>
                <a:gd name="T3" fmla="*/ 131 h 207"/>
                <a:gd name="T4" fmla="*/ 74 w 85"/>
                <a:gd name="T5" fmla="*/ 96 h 207"/>
                <a:gd name="T6" fmla="*/ 84 w 85"/>
                <a:gd name="T7" fmla="*/ 58 h 207"/>
                <a:gd name="T8" fmla="*/ 112 w 85"/>
                <a:gd name="T9" fmla="*/ 53 h 207"/>
                <a:gd name="T10" fmla="*/ 56 w 85"/>
                <a:gd name="T11" fmla="*/ 40 h 207"/>
                <a:gd name="T12" fmla="*/ 27 w 85"/>
                <a:gd name="T13" fmla="*/ 32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07">
                  <a:moveTo>
                    <a:pt x="19" y="49"/>
                  </a:moveTo>
                  <a:cubicBezTo>
                    <a:pt x="0" y="104"/>
                    <a:pt x="8" y="138"/>
                    <a:pt x="12" y="203"/>
                  </a:cubicBezTo>
                  <a:cubicBezTo>
                    <a:pt x="85" y="194"/>
                    <a:pt x="72" y="207"/>
                    <a:pt x="52" y="149"/>
                  </a:cubicBezTo>
                  <a:cubicBezTo>
                    <a:pt x="54" y="129"/>
                    <a:pt x="51" y="108"/>
                    <a:pt x="59" y="89"/>
                  </a:cubicBezTo>
                  <a:cubicBezTo>
                    <a:pt x="62" y="82"/>
                    <a:pt x="79" y="89"/>
                    <a:pt x="79" y="82"/>
                  </a:cubicBezTo>
                  <a:cubicBezTo>
                    <a:pt x="79" y="74"/>
                    <a:pt x="43" y="64"/>
                    <a:pt x="39" y="62"/>
                  </a:cubicBezTo>
                  <a:cubicBezTo>
                    <a:pt x="35" y="50"/>
                    <a:pt x="2" y="0"/>
                    <a:pt x="19" y="49"/>
                  </a:cubicBezTo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301" name="Group 19"/>
          <p:cNvGrpSpPr>
            <a:grpSpLocks/>
          </p:cNvGrpSpPr>
          <p:nvPr/>
        </p:nvGrpSpPr>
        <p:grpSpPr bwMode="auto">
          <a:xfrm>
            <a:off x="4045527" y="1810700"/>
            <a:ext cx="914400" cy="1066800"/>
            <a:chOff x="1248" y="1680"/>
            <a:chExt cx="576" cy="672"/>
          </a:xfrm>
          <a:solidFill>
            <a:srgbClr val="FFFF00"/>
          </a:solidFill>
        </p:grpSpPr>
        <p:sp>
          <p:nvSpPr>
            <p:cNvPr id="12333" name="Oval 20"/>
            <p:cNvSpPr>
              <a:spLocks noChangeArrowheads="1"/>
            </p:cNvSpPr>
            <p:nvPr/>
          </p:nvSpPr>
          <p:spPr bwMode="auto">
            <a:xfrm>
              <a:off x="1248" y="1776"/>
              <a:ext cx="576" cy="57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12334" name="Freeform 21"/>
            <p:cNvSpPr>
              <a:spLocks/>
            </p:cNvSpPr>
            <p:nvPr/>
          </p:nvSpPr>
          <p:spPr bwMode="auto">
            <a:xfrm rot="988877">
              <a:off x="1536" y="1680"/>
              <a:ext cx="121" cy="134"/>
            </a:xfrm>
            <a:custGeom>
              <a:avLst/>
              <a:gdLst>
                <a:gd name="T0" fmla="*/ 27 w 85"/>
                <a:gd name="T1" fmla="*/ 32 h 207"/>
                <a:gd name="T2" fmla="*/ 17 w 85"/>
                <a:gd name="T3" fmla="*/ 131 h 207"/>
                <a:gd name="T4" fmla="*/ 74 w 85"/>
                <a:gd name="T5" fmla="*/ 96 h 207"/>
                <a:gd name="T6" fmla="*/ 84 w 85"/>
                <a:gd name="T7" fmla="*/ 58 h 207"/>
                <a:gd name="T8" fmla="*/ 112 w 85"/>
                <a:gd name="T9" fmla="*/ 53 h 207"/>
                <a:gd name="T10" fmla="*/ 56 w 85"/>
                <a:gd name="T11" fmla="*/ 40 h 207"/>
                <a:gd name="T12" fmla="*/ 27 w 85"/>
                <a:gd name="T13" fmla="*/ 32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07">
                  <a:moveTo>
                    <a:pt x="19" y="49"/>
                  </a:moveTo>
                  <a:cubicBezTo>
                    <a:pt x="0" y="104"/>
                    <a:pt x="8" y="138"/>
                    <a:pt x="12" y="203"/>
                  </a:cubicBezTo>
                  <a:cubicBezTo>
                    <a:pt x="85" y="194"/>
                    <a:pt x="72" y="207"/>
                    <a:pt x="52" y="149"/>
                  </a:cubicBezTo>
                  <a:cubicBezTo>
                    <a:pt x="54" y="129"/>
                    <a:pt x="51" y="108"/>
                    <a:pt x="59" y="89"/>
                  </a:cubicBezTo>
                  <a:cubicBezTo>
                    <a:pt x="62" y="82"/>
                    <a:pt x="79" y="89"/>
                    <a:pt x="79" y="82"/>
                  </a:cubicBezTo>
                  <a:cubicBezTo>
                    <a:pt x="79" y="74"/>
                    <a:pt x="43" y="64"/>
                    <a:pt x="39" y="62"/>
                  </a:cubicBezTo>
                  <a:cubicBezTo>
                    <a:pt x="35" y="50"/>
                    <a:pt x="2" y="0"/>
                    <a:pt x="19" y="49"/>
                  </a:cubicBezTo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302" name="Group 22"/>
          <p:cNvGrpSpPr>
            <a:grpSpLocks/>
          </p:cNvGrpSpPr>
          <p:nvPr/>
        </p:nvGrpSpPr>
        <p:grpSpPr bwMode="auto">
          <a:xfrm>
            <a:off x="2521527" y="3410900"/>
            <a:ext cx="914400" cy="1066800"/>
            <a:chOff x="1248" y="1680"/>
            <a:chExt cx="576" cy="672"/>
          </a:xfrm>
          <a:solidFill>
            <a:srgbClr val="FFFF00"/>
          </a:solidFill>
        </p:grpSpPr>
        <p:sp>
          <p:nvSpPr>
            <p:cNvPr id="12331" name="Oval 23"/>
            <p:cNvSpPr>
              <a:spLocks noChangeArrowheads="1"/>
            </p:cNvSpPr>
            <p:nvPr/>
          </p:nvSpPr>
          <p:spPr bwMode="auto">
            <a:xfrm>
              <a:off x="1248" y="1776"/>
              <a:ext cx="576" cy="57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12332" name="Freeform 24"/>
            <p:cNvSpPr>
              <a:spLocks/>
            </p:cNvSpPr>
            <p:nvPr/>
          </p:nvSpPr>
          <p:spPr bwMode="auto">
            <a:xfrm rot="988877">
              <a:off x="1536" y="1680"/>
              <a:ext cx="121" cy="134"/>
            </a:xfrm>
            <a:custGeom>
              <a:avLst/>
              <a:gdLst>
                <a:gd name="T0" fmla="*/ 27 w 85"/>
                <a:gd name="T1" fmla="*/ 32 h 207"/>
                <a:gd name="T2" fmla="*/ 17 w 85"/>
                <a:gd name="T3" fmla="*/ 131 h 207"/>
                <a:gd name="T4" fmla="*/ 74 w 85"/>
                <a:gd name="T5" fmla="*/ 96 h 207"/>
                <a:gd name="T6" fmla="*/ 84 w 85"/>
                <a:gd name="T7" fmla="*/ 58 h 207"/>
                <a:gd name="T8" fmla="*/ 112 w 85"/>
                <a:gd name="T9" fmla="*/ 53 h 207"/>
                <a:gd name="T10" fmla="*/ 56 w 85"/>
                <a:gd name="T11" fmla="*/ 40 h 207"/>
                <a:gd name="T12" fmla="*/ 27 w 85"/>
                <a:gd name="T13" fmla="*/ 32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07">
                  <a:moveTo>
                    <a:pt x="19" y="49"/>
                  </a:moveTo>
                  <a:cubicBezTo>
                    <a:pt x="0" y="104"/>
                    <a:pt x="8" y="138"/>
                    <a:pt x="12" y="203"/>
                  </a:cubicBezTo>
                  <a:cubicBezTo>
                    <a:pt x="85" y="194"/>
                    <a:pt x="72" y="207"/>
                    <a:pt x="52" y="149"/>
                  </a:cubicBezTo>
                  <a:cubicBezTo>
                    <a:pt x="54" y="129"/>
                    <a:pt x="51" y="108"/>
                    <a:pt x="59" y="89"/>
                  </a:cubicBezTo>
                  <a:cubicBezTo>
                    <a:pt x="62" y="82"/>
                    <a:pt x="79" y="89"/>
                    <a:pt x="79" y="82"/>
                  </a:cubicBezTo>
                  <a:cubicBezTo>
                    <a:pt x="79" y="74"/>
                    <a:pt x="43" y="64"/>
                    <a:pt x="39" y="62"/>
                  </a:cubicBezTo>
                  <a:cubicBezTo>
                    <a:pt x="35" y="50"/>
                    <a:pt x="2" y="0"/>
                    <a:pt x="19" y="49"/>
                  </a:cubicBezTo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303" name="Group 25"/>
          <p:cNvGrpSpPr>
            <a:grpSpLocks/>
          </p:cNvGrpSpPr>
          <p:nvPr/>
        </p:nvGrpSpPr>
        <p:grpSpPr bwMode="auto">
          <a:xfrm>
            <a:off x="1988127" y="1429700"/>
            <a:ext cx="914400" cy="1066800"/>
            <a:chOff x="1248" y="1680"/>
            <a:chExt cx="576" cy="672"/>
          </a:xfrm>
          <a:solidFill>
            <a:srgbClr val="FFFF00"/>
          </a:solidFill>
        </p:grpSpPr>
        <p:sp>
          <p:nvSpPr>
            <p:cNvPr id="12329" name="Oval 26"/>
            <p:cNvSpPr>
              <a:spLocks noChangeArrowheads="1"/>
            </p:cNvSpPr>
            <p:nvPr/>
          </p:nvSpPr>
          <p:spPr bwMode="auto">
            <a:xfrm>
              <a:off x="1248" y="1776"/>
              <a:ext cx="576" cy="57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12330" name="Freeform 27"/>
            <p:cNvSpPr>
              <a:spLocks/>
            </p:cNvSpPr>
            <p:nvPr/>
          </p:nvSpPr>
          <p:spPr bwMode="auto">
            <a:xfrm rot="988877">
              <a:off x="1536" y="1680"/>
              <a:ext cx="121" cy="134"/>
            </a:xfrm>
            <a:custGeom>
              <a:avLst/>
              <a:gdLst>
                <a:gd name="T0" fmla="*/ 27 w 85"/>
                <a:gd name="T1" fmla="*/ 32 h 207"/>
                <a:gd name="T2" fmla="*/ 17 w 85"/>
                <a:gd name="T3" fmla="*/ 131 h 207"/>
                <a:gd name="T4" fmla="*/ 74 w 85"/>
                <a:gd name="T5" fmla="*/ 96 h 207"/>
                <a:gd name="T6" fmla="*/ 84 w 85"/>
                <a:gd name="T7" fmla="*/ 58 h 207"/>
                <a:gd name="T8" fmla="*/ 112 w 85"/>
                <a:gd name="T9" fmla="*/ 53 h 207"/>
                <a:gd name="T10" fmla="*/ 56 w 85"/>
                <a:gd name="T11" fmla="*/ 40 h 207"/>
                <a:gd name="T12" fmla="*/ 27 w 85"/>
                <a:gd name="T13" fmla="*/ 32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07">
                  <a:moveTo>
                    <a:pt x="19" y="49"/>
                  </a:moveTo>
                  <a:cubicBezTo>
                    <a:pt x="0" y="104"/>
                    <a:pt x="8" y="138"/>
                    <a:pt x="12" y="203"/>
                  </a:cubicBezTo>
                  <a:cubicBezTo>
                    <a:pt x="85" y="194"/>
                    <a:pt x="72" y="207"/>
                    <a:pt x="52" y="149"/>
                  </a:cubicBezTo>
                  <a:cubicBezTo>
                    <a:pt x="54" y="129"/>
                    <a:pt x="51" y="108"/>
                    <a:pt x="59" y="89"/>
                  </a:cubicBezTo>
                  <a:cubicBezTo>
                    <a:pt x="62" y="82"/>
                    <a:pt x="79" y="89"/>
                    <a:pt x="79" y="82"/>
                  </a:cubicBezTo>
                  <a:cubicBezTo>
                    <a:pt x="79" y="74"/>
                    <a:pt x="43" y="64"/>
                    <a:pt x="39" y="62"/>
                  </a:cubicBezTo>
                  <a:cubicBezTo>
                    <a:pt x="35" y="50"/>
                    <a:pt x="2" y="0"/>
                    <a:pt x="19" y="49"/>
                  </a:cubicBezTo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304" name="Freeform 28"/>
          <p:cNvSpPr>
            <a:spLocks/>
          </p:cNvSpPr>
          <p:nvPr/>
        </p:nvSpPr>
        <p:spPr bwMode="auto">
          <a:xfrm rot="686755">
            <a:off x="7339013" y="6411540"/>
            <a:ext cx="661987" cy="330200"/>
          </a:xfrm>
          <a:custGeom>
            <a:avLst/>
            <a:gdLst>
              <a:gd name="T0" fmla="*/ 212725 w 417"/>
              <a:gd name="T1" fmla="*/ 203200 h 208"/>
              <a:gd name="T2" fmla="*/ 0 w 417"/>
              <a:gd name="T3" fmla="*/ 138113 h 208"/>
              <a:gd name="T4" fmla="*/ 201612 w 417"/>
              <a:gd name="T5" fmla="*/ 106363 h 208"/>
              <a:gd name="T6" fmla="*/ 223837 w 417"/>
              <a:gd name="T7" fmla="*/ 53975 h 208"/>
              <a:gd name="T8" fmla="*/ 307975 w 417"/>
              <a:gd name="T9" fmla="*/ 11113 h 208"/>
              <a:gd name="T10" fmla="*/ 382587 w 417"/>
              <a:gd name="T11" fmla="*/ 53975 h 208"/>
              <a:gd name="T12" fmla="*/ 468312 w 417"/>
              <a:gd name="T13" fmla="*/ 0 h 208"/>
              <a:gd name="T14" fmla="*/ 500062 w 417"/>
              <a:gd name="T15" fmla="*/ 85725 h 208"/>
              <a:gd name="T16" fmla="*/ 638175 w 417"/>
              <a:gd name="T17" fmla="*/ 138113 h 208"/>
              <a:gd name="T18" fmla="*/ 658812 w 417"/>
              <a:gd name="T19" fmla="*/ 160338 h 208"/>
              <a:gd name="T20" fmla="*/ 627062 w 417"/>
              <a:gd name="T21" fmla="*/ 180975 h 208"/>
              <a:gd name="T22" fmla="*/ 531812 w 417"/>
              <a:gd name="T23" fmla="*/ 212725 h 208"/>
              <a:gd name="T24" fmla="*/ 169862 w 417"/>
              <a:gd name="T25" fmla="*/ 276225 h 208"/>
              <a:gd name="T26" fmla="*/ 95250 w 417"/>
              <a:gd name="T27" fmla="*/ 330200 h 208"/>
              <a:gd name="T28" fmla="*/ 149225 w 417"/>
              <a:gd name="T29" fmla="*/ 234950 h 208"/>
              <a:gd name="T30" fmla="*/ 212725 w 417"/>
              <a:gd name="T31" fmla="*/ 203200 h 2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17" h="208">
                <a:moveTo>
                  <a:pt x="134" y="128"/>
                </a:moveTo>
                <a:cubicBezTo>
                  <a:pt x="90" y="112"/>
                  <a:pt x="46" y="97"/>
                  <a:pt x="0" y="87"/>
                </a:cubicBezTo>
                <a:cubicBezTo>
                  <a:pt x="49" y="83"/>
                  <a:pt x="81" y="75"/>
                  <a:pt x="127" y="67"/>
                </a:cubicBezTo>
                <a:cubicBezTo>
                  <a:pt x="136" y="42"/>
                  <a:pt x="131" y="53"/>
                  <a:pt x="141" y="34"/>
                </a:cubicBezTo>
                <a:cubicBezTo>
                  <a:pt x="157" y="12"/>
                  <a:pt x="169" y="16"/>
                  <a:pt x="194" y="7"/>
                </a:cubicBezTo>
                <a:cubicBezTo>
                  <a:pt x="225" y="36"/>
                  <a:pt x="193" y="45"/>
                  <a:pt x="241" y="34"/>
                </a:cubicBezTo>
                <a:cubicBezTo>
                  <a:pt x="258" y="17"/>
                  <a:pt x="272" y="8"/>
                  <a:pt x="295" y="0"/>
                </a:cubicBezTo>
                <a:cubicBezTo>
                  <a:pt x="353" y="10"/>
                  <a:pt x="344" y="9"/>
                  <a:pt x="315" y="54"/>
                </a:cubicBezTo>
                <a:cubicBezTo>
                  <a:pt x="341" y="71"/>
                  <a:pt x="372" y="78"/>
                  <a:pt x="402" y="87"/>
                </a:cubicBezTo>
                <a:cubicBezTo>
                  <a:pt x="406" y="92"/>
                  <a:pt x="417" y="95"/>
                  <a:pt x="415" y="101"/>
                </a:cubicBezTo>
                <a:cubicBezTo>
                  <a:pt x="413" y="109"/>
                  <a:pt x="402" y="111"/>
                  <a:pt x="395" y="114"/>
                </a:cubicBezTo>
                <a:cubicBezTo>
                  <a:pt x="379" y="121"/>
                  <a:pt x="353" y="129"/>
                  <a:pt x="335" y="134"/>
                </a:cubicBezTo>
                <a:cubicBezTo>
                  <a:pt x="269" y="124"/>
                  <a:pt x="173" y="154"/>
                  <a:pt x="107" y="174"/>
                </a:cubicBezTo>
                <a:cubicBezTo>
                  <a:pt x="91" y="191"/>
                  <a:pt x="82" y="200"/>
                  <a:pt x="60" y="208"/>
                </a:cubicBezTo>
                <a:cubicBezTo>
                  <a:pt x="20" y="165"/>
                  <a:pt x="62" y="158"/>
                  <a:pt x="94" y="148"/>
                </a:cubicBezTo>
                <a:cubicBezTo>
                  <a:pt x="109" y="132"/>
                  <a:pt x="113" y="117"/>
                  <a:pt x="134" y="128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Freeform 29"/>
          <p:cNvSpPr>
            <a:spLocks/>
          </p:cNvSpPr>
          <p:nvPr/>
        </p:nvSpPr>
        <p:spPr bwMode="auto">
          <a:xfrm>
            <a:off x="82550" y="6067425"/>
            <a:ext cx="425450" cy="295275"/>
          </a:xfrm>
          <a:custGeom>
            <a:avLst/>
            <a:gdLst>
              <a:gd name="T0" fmla="*/ 130175 w 268"/>
              <a:gd name="T1" fmla="*/ 163513 h 186"/>
              <a:gd name="T2" fmla="*/ 3175 w 268"/>
              <a:gd name="T3" fmla="*/ 109538 h 186"/>
              <a:gd name="T4" fmla="*/ 141288 w 268"/>
              <a:gd name="T5" fmla="*/ 88900 h 186"/>
              <a:gd name="T6" fmla="*/ 119063 w 268"/>
              <a:gd name="T7" fmla="*/ 14288 h 186"/>
              <a:gd name="T8" fmla="*/ 204788 w 268"/>
              <a:gd name="T9" fmla="*/ 34925 h 186"/>
              <a:gd name="T10" fmla="*/ 247650 w 268"/>
              <a:gd name="T11" fmla="*/ 88900 h 186"/>
              <a:gd name="T12" fmla="*/ 257175 w 268"/>
              <a:gd name="T13" fmla="*/ 57150 h 186"/>
              <a:gd name="T14" fmla="*/ 322263 w 268"/>
              <a:gd name="T15" fmla="*/ 34925 h 186"/>
              <a:gd name="T16" fmla="*/ 406400 w 268"/>
              <a:gd name="T17" fmla="*/ 46038 h 186"/>
              <a:gd name="T18" fmla="*/ 417513 w 268"/>
              <a:gd name="T19" fmla="*/ 77788 h 186"/>
              <a:gd name="T20" fmla="*/ 354013 w 268"/>
              <a:gd name="T21" fmla="*/ 100013 h 186"/>
              <a:gd name="T22" fmla="*/ 342900 w 268"/>
              <a:gd name="T23" fmla="*/ 131763 h 186"/>
              <a:gd name="T24" fmla="*/ 374650 w 268"/>
              <a:gd name="T25" fmla="*/ 141288 h 186"/>
              <a:gd name="T26" fmla="*/ 417513 w 268"/>
              <a:gd name="T27" fmla="*/ 184150 h 186"/>
              <a:gd name="T28" fmla="*/ 109538 w 268"/>
              <a:gd name="T29" fmla="*/ 227013 h 186"/>
              <a:gd name="T30" fmla="*/ 44450 w 268"/>
              <a:gd name="T31" fmla="*/ 238125 h 186"/>
              <a:gd name="T32" fmla="*/ 55563 w 268"/>
              <a:gd name="T33" fmla="*/ 195263 h 186"/>
              <a:gd name="T34" fmla="*/ 130175 w 268"/>
              <a:gd name="T35" fmla="*/ 163513 h 18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68" h="186">
                <a:moveTo>
                  <a:pt x="82" y="103"/>
                </a:moveTo>
                <a:cubicBezTo>
                  <a:pt x="62" y="81"/>
                  <a:pt x="30" y="77"/>
                  <a:pt x="2" y="69"/>
                </a:cubicBezTo>
                <a:cubicBezTo>
                  <a:pt x="62" y="51"/>
                  <a:pt x="0" y="44"/>
                  <a:pt x="89" y="56"/>
                </a:cubicBezTo>
                <a:cubicBezTo>
                  <a:pt x="106" y="30"/>
                  <a:pt x="105" y="20"/>
                  <a:pt x="75" y="9"/>
                </a:cubicBezTo>
                <a:cubicBezTo>
                  <a:pt x="101" y="0"/>
                  <a:pt x="109" y="4"/>
                  <a:pt x="129" y="22"/>
                </a:cubicBezTo>
                <a:cubicBezTo>
                  <a:pt x="132" y="30"/>
                  <a:pt x="137" y="61"/>
                  <a:pt x="156" y="56"/>
                </a:cubicBezTo>
                <a:cubicBezTo>
                  <a:pt x="163" y="54"/>
                  <a:pt x="156" y="40"/>
                  <a:pt x="162" y="36"/>
                </a:cubicBezTo>
                <a:cubicBezTo>
                  <a:pt x="174" y="28"/>
                  <a:pt x="203" y="22"/>
                  <a:pt x="203" y="22"/>
                </a:cubicBezTo>
                <a:cubicBezTo>
                  <a:pt x="221" y="24"/>
                  <a:pt x="240" y="22"/>
                  <a:pt x="256" y="29"/>
                </a:cubicBezTo>
                <a:cubicBezTo>
                  <a:pt x="262" y="32"/>
                  <a:pt x="268" y="44"/>
                  <a:pt x="263" y="49"/>
                </a:cubicBezTo>
                <a:cubicBezTo>
                  <a:pt x="253" y="59"/>
                  <a:pt x="223" y="63"/>
                  <a:pt x="223" y="63"/>
                </a:cubicBezTo>
                <a:cubicBezTo>
                  <a:pt x="221" y="70"/>
                  <a:pt x="213" y="77"/>
                  <a:pt x="216" y="83"/>
                </a:cubicBezTo>
                <a:cubicBezTo>
                  <a:pt x="219" y="89"/>
                  <a:pt x="230" y="85"/>
                  <a:pt x="236" y="89"/>
                </a:cubicBezTo>
                <a:cubicBezTo>
                  <a:pt x="247" y="96"/>
                  <a:pt x="254" y="107"/>
                  <a:pt x="263" y="116"/>
                </a:cubicBezTo>
                <a:cubicBezTo>
                  <a:pt x="203" y="137"/>
                  <a:pt x="131" y="139"/>
                  <a:pt x="69" y="143"/>
                </a:cubicBezTo>
                <a:cubicBezTo>
                  <a:pt x="40" y="161"/>
                  <a:pt x="40" y="186"/>
                  <a:pt x="28" y="150"/>
                </a:cubicBezTo>
                <a:cubicBezTo>
                  <a:pt x="30" y="141"/>
                  <a:pt x="28" y="130"/>
                  <a:pt x="35" y="123"/>
                </a:cubicBezTo>
                <a:cubicBezTo>
                  <a:pt x="46" y="112"/>
                  <a:pt x="82" y="123"/>
                  <a:pt x="82" y="103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Freeform 30"/>
          <p:cNvSpPr>
            <a:spLocks/>
          </p:cNvSpPr>
          <p:nvPr/>
        </p:nvSpPr>
        <p:spPr bwMode="auto">
          <a:xfrm>
            <a:off x="8612188" y="5686425"/>
            <a:ext cx="531812" cy="268288"/>
          </a:xfrm>
          <a:custGeom>
            <a:avLst/>
            <a:gdLst>
              <a:gd name="T0" fmla="*/ 169862 w 335"/>
              <a:gd name="T1" fmla="*/ 161925 h 169"/>
              <a:gd name="T2" fmla="*/ 0 w 335"/>
              <a:gd name="T3" fmla="*/ 130175 h 169"/>
              <a:gd name="T4" fmla="*/ 63500 w 335"/>
              <a:gd name="T5" fmla="*/ 65088 h 169"/>
              <a:gd name="T6" fmla="*/ 192087 w 335"/>
              <a:gd name="T7" fmla="*/ 76200 h 169"/>
              <a:gd name="T8" fmla="*/ 212725 w 335"/>
              <a:gd name="T9" fmla="*/ 98425 h 169"/>
              <a:gd name="T10" fmla="*/ 223837 w 335"/>
              <a:gd name="T11" fmla="*/ 65088 h 169"/>
              <a:gd name="T12" fmla="*/ 266700 w 335"/>
              <a:gd name="T13" fmla="*/ 55563 h 169"/>
              <a:gd name="T14" fmla="*/ 339725 w 335"/>
              <a:gd name="T15" fmla="*/ 98425 h 169"/>
              <a:gd name="T16" fmla="*/ 361950 w 335"/>
              <a:gd name="T17" fmla="*/ 76200 h 169"/>
              <a:gd name="T18" fmla="*/ 393700 w 335"/>
              <a:gd name="T19" fmla="*/ 65088 h 169"/>
              <a:gd name="T20" fmla="*/ 436562 w 335"/>
              <a:gd name="T21" fmla="*/ 139700 h 169"/>
              <a:gd name="T22" fmla="*/ 531812 w 335"/>
              <a:gd name="T23" fmla="*/ 161925 h 169"/>
              <a:gd name="T24" fmla="*/ 488950 w 335"/>
              <a:gd name="T25" fmla="*/ 257175 h 169"/>
              <a:gd name="T26" fmla="*/ 446087 w 335"/>
              <a:gd name="T27" fmla="*/ 268288 h 169"/>
              <a:gd name="T28" fmla="*/ 149225 w 335"/>
              <a:gd name="T29" fmla="*/ 246063 h 169"/>
              <a:gd name="T30" fmla="*/ 95250 w 335"/>
              <a:gd name="T31" fmla="*/ 225425 h 169"/>
              <a:gd name="T32" fmla="*/ 169862 w 335"/>
              <a:gd name="T33" fmla="*/ 161925 h 1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35" h="169">
                <a:moveTo>
                  <a:pt x="107" y="102"/>
                </a:moveTo>
                <a:cubicBezTo>
                  <a:pt x="69" y="61"/>
                  <a:pt x="81" y="75"/>
                  <a:pt x="0" y="82"/>
                </a:cubicBezTo>
                <a:cubicBezTo>
                  <a:pt x="9" y="56"/>
                  <a:pt x="14" y="50"/>
                  <a:pt x="40" y="41"/>
                </a:cubicBezTo>
                <a:cubicBezTo>
                  <a:pt x="67" y="43"/>
                  <a:pt x="95" y="42"/>
                  <a:pt x="121" y="48"/>
                </a:cubicBezTo>
                <a:cubicBezTo>
                  <a:pt x="127" y="49"/>
                  <a:pt x="128" y="64"/>
                  <a:pt x="134" y="62"/>
                </a:cubicBezTo>
                <a:cubicBezTo>
                  <a:pt x="141" y="60"/>
                  <a:pt x="139" y="48"/>
                  <a:pt x="141" y="41"/>
                </a:cubicBezTo>
                <a:cubicBezTo>
                  <a:pt x="97" y="0"/>
                  <a:pt x="159" y="29"/>
                  <a:pt x="168" y="35"/>
                </a:cubicBezTo>
                <a:cubicBezTo>
                  <a:pt x="194" y="75"/>
                  <a:pt x="183" y="87"/>
                  <a:pt x="214" y="62"/>
                </a:cubicBezTo>
                <a:cubicBezTo>
                  <a:pt x="219" y="58"/>
                  <a:pt x="222" y="51"/>
                  <a:pt x="228" y="48"/>
                </a:cubicBezTo>
                <a:cubicBezTo>
                  <a:pt x="234" y="44"/>
                  <a:pt x="241" y="43"/>
                  <a:pt x="248" y="41"/>
                </a:cubicBezTo>
                <a:cubicBezTo>
                  <a:pt x="260" y="54"/>
                  <a:pt x="261" y="76"/>
                  <a:pt x="275" y="88"/>
                </a:cubicBezTo>
                <a:cubicBezTo>
                  <a:pt x="291" y="101"/>
                  <a:pt x="315" y="97"/>
                  <a:pt x="335" y="102"/>
                </a:cubicBezTo>
                <a:cubicBezTo>
                  <a:pt x="333" y="109"/>
                  <a:pt x="311" y="160"/>
                  <a:pt x="308" y="162"/>
                </a:cubicBezTo>
                <a:cubicBezTo>
                  <a:pt x="301" y="168"/>
                  <a:pt x="290" y="167"/>
                  <a:pt x="281" y="169"/>
                </a:cubicBezTo>
                <a:cubicBezTo>
                  <a:pt x="191" y="150"/>
                  <a:pt x="196" y="149"/>
                  <a:pt x="94" y="155"/>
                </a:cubicBezTo>
                <a:cubicBezTo>
                  <a:pt x="83" y="151"/>
                  <a:pt x="68" y="151"/>
                  <a:pt x="60" y="142"/>
                </a:cubicBezTo>
                <a:cubicBezTo>
                  <a:pt x="44" y="123"/>
                  <a:pt x="97" y="102"/>
                  <a:pt x="107" y="102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Freeform 32"/>
          <p:cNvSpPr>
            <a:spLocks/>
          </p:cNvSpPr>
          <p:nvPr/>
        </p:nvSpPr>
        <p:spPr bwMode="auto">
          <a:xfrm>
            <a:off x="7929550" y="6430501"/>
            <a:ext cx="531813" cy="268288"/>
          </a:xfrm>
          <a:custGeom>
            <a:avLst/>
            <a:gdLst>
              <a:gd name="T0" fmla="*/ 169863 w 335"/>
              <a:gd name="T1" fmla="*/ 161925 h 169"/>
              <a:gd name="T2" fmla="*/ 0 w 335"/>
              <a:gd name="T3" fmla="*/ 130175 h 169"/>
              <a:gd name="T4" fmla="*/ 63500 w 335"/>
              <a:gd name="T5" fmla="*/ 65088 h 169"/>
              <a:gd name="T6" fmla="*/ 192088 w 335"/>
              <a:gd name="T7" fmla="*/ 76200 h 169"/>
              <a:gd name="T8" fmla="*/ 212725 w 335"/>
              <a:gd name="T9" fmla="*/ 98425 h 169"/>
              <a:gd name="T10" fmla="*/ 223838 w 335"/>
              <a:gd name="T11" fmla="*/ 65088 h 169"/>
              <a:gd name="T12" fmla="*/ 266700 w 335"/>
              <a:gd name="T13" fmla="*/ 55563 h 169"/>
              <a:gd name="T14" fmla="*/ 339725 w 335"/>
              <a:gd name="T15" fmla="*/ 98425 h 169"/>
              <a:gd name="T16" fmla="*/ 361950 w 335"/>
              <a:gd name="T17" fmla="*/ 76200 h 169"/>
              <a:gd name="T18" fmla="*/ 393700 w 335"/>
              <a:gd name="T19" fmla="*/ 65088 h 169"/>
              <a:gd name="T20" fmla="*/ 436563 w 335"/>
              <a:gd name="T21" fmla="*/ 139700 h 169"/>
              <a:gd name="T22" fmla="*/ 531813 w 335"/>
              <a:gd name="T23" fmla="*/ 161925 h 169"/>
              <a:gd name="T24" fmla="*/ 488950 w 335"/>
              <a:gd name="T25" fmla="*/ 257175 h 169"/>
              <a:gd name="T26" fmla="*/ 446088 w 335"/>
              <a:gd name="T27" fmla="*/ 268288 h 169"/>
              <a:gd name="T28" fmla="*/ 149225 w 335"/>
              <a:gd name="T29" fmla="*/ 246063 h 169"/>
              <a:gd name="T30" fmla="*/ 95250 w 335"/>
              <a:gd name="T31" fmla="*/ 225425 h 169"/>
              <a:gd name="T32" fmla="*/ 169863 w 335"/>
              <a:gd name="T33" fmla="*/ 161925 h 1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35" h="169">
                <a:moveTo>
                  <a:pt x="107" y="102"/>
                </a:moveTo>
                <a:cubicBezTo>
                  <a:pt x="69" y="61"/>
                  <a:pt x="81" y="75"/>
                  <a:pt x="0" y="82"/>
                </a:cubicBezTo>
                <a:cubicBezTo>
                  <a:pt x="9" y="56"/>
                  <a:pt x="14" y="50"/>
                  <a:pt x="40" y="41"/>
                </a:cubicBezTo>
                <a:cubicBezTo>
                  <a:pt x="67" y="43"/>
                  <a:pt x="95" y="42"/>
                  <a:pt x="121" y="48"/>
                </a:cubicBezTo>
                <a:cubicBezTo>
                  <a:pt x="127" y="49"/>
                  <a:pt x="128" y="64"/>
                  <a:pt x="134" y="62"/>
                </a:cubicBezTo>
                <a:cubicBezTo>
                  <a:pt x="141" y="60"/>
                  <a:pt x="139" y="48"/>
                  <a:pt x="141" y="41"/>
                </a:cubicBezTo>
                <a:cubicBezTo>
                  <a:pt x="97" y="0"/>
                  <a:pt x="159" y="29"/>
                  <a:pt x="168" y="35"/>
                </a:cubicBezTo>
                <a:cubicBezTo>
                  <a:pt x="194" y="75"/>
                  <a:pt x="183" y="87"/>
                  <a:pt x="214" y="62"/>
                </a:cubicBezTo>
                <a:cubicBezTo>
                  <a:pt x="219" y="58"/>
                  <a:pt x="222" y="51"/>
                  <a:pt x="228" y="48"/>
                </a:cubicBezTo>
                <a:cubicBezTo>
                  <a:pt x="234" y="44"/>
                  <a:pt x="241" y="43"/>
                  <a:pt x="248" y="41"/>
                </a:cubicBezTo>
                <a:cubicBezTo>
                  <a:pt x="260" y="54"/>
                  <a:pt x="261" y="76"/>
                  <a:pt x="275" y="88"/>
                </a:cubicBezTo>
                <a:cubicBezTo>
                  <a:pt x="291" y="101"/>
                  <a:pt x="315" y="97"/>
                  <a:pt x="335" y="102"/>
                </a:cubicBezTo>
                <a:cubicBezTo>
                  <a:pt x="333" y="109"/>
                  <a:pt x="311" y="160"/>
                  <a:pt x="308" y="162"/>
                </a:cubicBezTo>
                <a:cubicBezTo>
                  <a:pt x="301" y="168"/>
                  <a:pt x="290" y="167"/>
                  <a:pt x="281" y="169"/>
                </a:cubicBezTo>
                <a:cubicBezTo>
                  <a:pt x="191" y="150"/>
                  <a:pt x="196" y="149"/>
                  <a:pt x="94" y="155"/>
                </a:cubicBezTo>
                <a:cubicBezTo>
                  <a:pt x="83" y="151"/>
                  <a:pt x="68" y="151"/>
                  <a:pt x="60" y="142"/>
                </a:cubicBezTo>
                <a:cubicBezTo>
                  <a:pt x="44" y="123"/>
                  <a:pt x="97" y="102"/>
                  <a:pt x="107" y="102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WordArt 33"/>
          <p:cNvSpPr>
            <a:spLocks noChangeArrowheads="1" noChangeShapeType="1" noTextEdit="1"/>
          </p:cNvSpPr>
          <p:nvPr/>
        </p:nvSpPr>
        <p:spPr bwMode="auto">
          <a:xfrm>
            <a:off x="4274127" y="2127168"/>
            <a:ext cx="503274" cy="5979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 panose="020B7200000000000000" pitchFamily="34" charset="0"/>
              </a:rPr>
              <a:t>q</a:t>
            </a:r>
            <a:endParaRPr lang="en-US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16418" name="WordArt 34"/>
          <p:cNvSpPr>
            <a:spLocks noChangeArrowheads="1" noChangeShapeType="1" noTextEdit="1"/>
          </p:cNvSpPr>
          <p:nvPr/>
        </p:nvSpPr>
        <p:spPr bwMode="auto">
          <a:xfrm>
            <a:off x="2140527" y="1677350"/>
            <a:ext cx="5334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 panose="020B7200000000000000" pitchFamily="34" charset="0"/>
              </a:rPr>
              <a:t>d</a:t>
            </a:r>
            <a:endParaRPr lang="en-US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Black" panose="020B7200000000000000" pitchFamily="34" charset="0"/>
            </a:endParaRPr>
          </a:p>
        </p:txBody>
      </p:sp>
      <p:sp>
        <p:nvSpPr>
          <p:cNvPr id="16419" name="WordArt 35"/>
          <p:cNvSpPr>
            <a:spLocks noChangeArrowheads="1" noChangeShapeType="1" noTextEdit="1"/>
          </p:cNvSpPr>
          <p:nvPr/>
        </p:nvSpPr>
        <p:spPr bwMode="auto">
          <a:xfrm>
            <a:off x="2673927" y="37157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 panose="020B7200000000000000" pitchFamily="34" charset="0"/>
              </a:rPr>
              <a:t>b</a:t>
            </a:r>
            <a:endParaRPr lang="en-US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Black" panose="020B7200000000000000" pitchFamily="34" charset="0"/>
            </a:endParaRPr>
          </a:p>
        </p:txBody>
      </p:sp>
      <p:sp>
        <p:nvSpPr>
          <p:cNvPr id="16420" name="WordArt 36"/>
          <p:cNvSpPr>
            <a:spLocks noChangeArrowheads="1" noChangeShapeType="1" noTextEdit="1"/>
          </p:cNvSpPr>
          <p:nvPr/>
        </p:nvSpPr>
        <p:spPr bwMode="auto">
          <a:xfrm>
            <a:off x="3857011" y="693753"/>
            <a:ext cx="529432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b</a:t>
            </a:r>
            <a:endParaRPr lang="en-US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16421" name="WordArt 37"/>
          <p:cNvSpPr>
            <a:spLocks noChangeArrowheads="1" noChangeShapeType="1" noTextEdit="1"/>
          </p:cNvSpPr>
          <p:nvPr/>
        </p:nvSpPr>
        <p:spPr bwMode="auto">
          <a:xfrm>
            <a:off x="5882265" y="1346118"/>
            <a:ext cx="621506" cy="6169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</a:p>
        </p:txBody>
      </p:sp>
      <p:sp>
        <p:nvSpPr>
          <p:cNvPr id="16422" name="WordArt 38"/>
          <p:cNvSpPr>
            <a:spLocks noChangeArrowheads="1" noChangeShapeType="1" noTextEdit="1"/>
          </p:cNvSpPr>
          <p:nvPr/>
        </p:nvSpPr>
        <p:spPr bwMode="auto">
          <a:xfrm>
            <a:off x="6102927" y="3094432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 panose="020B7200000000000000" pitchFamily="34" charset="0"/>
              </a:rPr>
              <a:t>p</a:t>
            </a:r>
            <a:endParaRPr lang="en-US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Black" panose="020B7200000000000000" pitchFamily="34" charset="0"/>
            </a:endParaRPr>
          </a:p>
        </p:txBody>
      </p:sp>
      <p:sp>
        <p:nvSpPr>
          <p:cNvPr id="12315" name="Freeform 39"/>
          <p:cNvSpPr>
            <a:spLocks/>
          </p:cNvSpPr>
          <p:nvPr/>
        </p:nvSpPr>
        <p:spPr bwMode="auto">
          <a:xfrm>
            <a:off x="5112327" y="2877500"/>
            <a:ext cx="641350" cy="385763"/>
          </a:xfrm>
          <a:custGeom>
            <a:avLst/>
            <a:gdLst>
              <a:gd name="T0" fmla="*/ 133350 w 404"/>
              <a:gd name="T1" fmla="*/ 222250 h 243"/>
              <a:gd name="T2" fmla="*/ 196850 w 404"/>
              <a:gd name="T3" fmla="*/ 95250 h 243"/>
              <a:gd name="T4" fmla="*/ 334963 w 404"/>
              <a:gd name="T5" fmla="*/ 0 h 243"/>
              <a:gd name="T6" fmla="*/ 525463 w 404"/>
              <a:gd name="T7" fmla="*/ 9525 h 243"/>
              <a:gd name="T8" fmla="*/ 631825 w 404"/>
              <a:gd name="T9" fmla="*/ 20638 h 243"/>
              <a:gd name="T10" fmla="*/ 622300 w 404"/>
              <a:gd name="T11" fmla="*/ 52388 h 243"/>
              <a:gd name="T12" fmla="*/ 579438 w 404"/>
              <a:gd name="T13" fmla="*/ 138113 h 243"/>
              <a:gd name="T14" fmla="*/ 536575 w 404"/>
              <a:gd name="T15" fmla="*/ 222250 h 243"/>
              <a:gd name="T16" fmla="*/ 409575 w 404"/>
              <a:gd name="T17" fmla="*/ 319088 h 243"/>
              <a:gd name="T18" fmla="*/ 122238 w 404"/>
              <a:gd name="T19" fmla="*/ 254000 h 243"/>
              <a:gd name="T20" fmla="*/ 165100 w 404"/>
              <a:gd name="T21" fmla="*/ 169863 h 243"/>
              <a:gd name="T22" fmla="*/ 174625 w 404"/>
              <a:gd name="T23" fmla="*/ 138113 h 2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4" h="243">
                <a:moveTo>
                  <a:pt x="84" y="140"/>
                </a:moveTo>
                <a:cubicBezTo>
                  <a:pt x="94" y="107"/>
                  <a:pt x="94" y="80"/>
                  <a:pt x="124" y="60"/>
                </a:cubicBezTo>
                <a:cubicBezTo>
                  <a:pt x="147" y="25"/>
                  <a:pt x="171" y="12"/>
                  <a:pt x="211" y="0"/>
                </a:cubicBezTo>
                <a:cubicBezTo>
                  <a:pt x="251" y="2"/>
                  <a:pt x="291" y="3"/>
                  <a:pt x="331" y="6"/>
                </a:cubicBezTo>
                <a:cubicBezTo>
                  <a:pt x="353" y="8"/>
                  <a:pt x="377" y="4"/>
                  <a:pt x="398" y="13"/>
                </a:cubicBezTo>
                <a:cubicBezTo>
                  <a:pt x="404" y="16"/>
                  <a:pt x="394" y="26"/>
                  <a:pt x="392" y="33"/>
                </a:cubicBezTo>
                <a:cubicBezTo>
                  <a:pt x="377" y="78"/>
                  <a:pt x="387" y="63"/>
                  <a:pt x="365" y="87"/>
                </a:cubicBezTo>
                <a:cubicBezTo>
                  <a:pt x="357" y="109"/>
                  <a:pt x="355" y="124"/>
                  <a:pt x="338" y="140"/>
                </a:cubicBezTo>
                <a:cubicBezTo>
                  <a:pt x="325" y="176"/>
                  <a:pt x="293" y="189"/>
                  <a:pt x="258" y="201"/>
                </a:cubicBezTo>
                <a:cubicBezTo>
                  <a:pt x="168" y="198"/>
                  <a:pt x="0" y="243"/>
                  <a:pt x="77" y="160"/>
                </a:cubicBezTo>
                <a:cubicBezTo>
                  <a:pt x="85" y="138"/>
                  <a:pt x="87" y="123"/>
                  <a:pt x="104" y="107"/>
                </a:cubicBezTo>
                <a:cubicBezTo>
                  <a:pt x="106" y="100"/>
                  <a:pt x="110" y="87"/>
                  <a:pt x="110" y="87"/>
                </a:cubicBezTo>
              </a:path>
            </a:pathLst>
          </a:custGeom>
          <a:solidFill>
            <a:srgbClr val="3FE17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6" name="Freeform 40"/>
          <p:cNvSpPr>
            <a:spLocks/>
          </p:cNvSpPr>
          <p:nvPr/>
        </p:nvSpPr>
        <p:spPr bwMode="auto">
          <a:xfrm rot="-3959090">
            <a:off x="4908334" y="2776693"/>
            <a:ext cx="641350" cy="385763"/>
          </a:xfrm>
          <a:custGeom>
            <a:avLst/>
            <a:gdLst>
              <a:gd name="T0" fmla="*/ 133350 w 404"/>
              <a:gd name="T1" fmla="*/ 222250 h 243"/>
              <a:gd name="T2" fmla="*/ 196850 w 404"/>
              <a:gd name="T3" fmla="*/ 95250 h 243"/>
              <a:gd name="T4" fmla="*/ 334963 w 404"/>
              <a:gd name="T5" fmla="*/ 0 h 243"/>
              <a:gd name="T6" fmla="*/ 525463 w 404"/>
              <a:gd name="T7" fmla="*/ 9525 h 243"/>
              <a:gd name="T8" fmla="*/ 631825 w 404"/>
              <a:gd name="T9" fmla="*/ 20638 h 243"/>
              <a:gd name="T10" fmla="*/ 622300 w 404"/>
              <a:gd name="T11" fmla="*/ 52388 h 243"/>
              <a:gd name="T12" fmla="*/ 579438 w 404"/>
              <a:gd name="T13" fmla="*/ 138113 h 243"/>
              <a:gd name="T14" fmla="*/ 536575 w 404"/>
              <a:gd name="T15" fmla="*/ 222250 h 243"/>
              <a:gd name="T16" fmla="*/ 409575 w 404"/>
              <a:gd name="T17" fmla="*/ 319088 h 243"/>
              <a:gd name="T18" fmla="*/ 122238 w 404"/>
              <a:gd name="T19" fmla="*/ 254000 h 243"/>
              <a:gd name="T20" fmla="*/ 165100 w 404"/>
              <a:gd name="T21" fmla="*/ 169863 h 243"/>
              <a:gd name="T22" fmla="*/ 174625 w 404"/>
              <a:gd name="T23" fmla="*/ 138113 h 2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4" h="243">
                <a:moveTo>
                  <a:pt x="84" y="140"/>
                </a:moveTo>
                <a:cubicBezTo>
                  <a:pt x="94" y="107"/>
                  <a:pt x="94" y="80"/>
                  <a:pt x="124" y="60"/>
                </a:cubicBezTo>
                <a:cubicBezTo>
                  <a:pt x="147" y="25"/>
                  <a:pt x="171" y="12"/>
                  <a:pt x="211" y="0"/>
                </a:cubicBezTo>
                <a:cubicBezTo>
                  <a:pt x="251" y="2"/>
                  <a:pt x="291" y="3"/>
                  <a:pt x="331" y="6"/>
                </a:cubicBezTo>
                <a:cubicBezTo>
                  <a:pt x="353" y="8"/>
                  <a:pt x="377" y="4"/>
                  <a:pt x="398" y="13"/>
                </a:cubicBezTo>
                <a:cubicBezTo>
                  <a:pt x="404" y="16"/>
                  <a:pt x="394" y="26"/>
                  <a:pt x="392" y="33"/>
                </a:cubicBezTo>
                <a:cubicBezTo>
                  <a:pt x="377" y="78"/>
                  <a:pt x="387" y="63"/>
                  <a:pt x="365" y="87"/>
                </a:cubicBezTo>
                <a:cubicBezTo>
                  <a:pt x="357" y="109"/>
                  <a:pt x="355" y="124"/>
                  <a:pt x="338" y="140"/>
                </a:cubicBezTo>
                <a:cubicBezTo>
                  <a:pt x="325" y="176"/>
                  <a:pt x="293" y="189"/>
                  <a:pt x="258" y="201"/>
                </a:cubicBezTo>
                <a:cubicBezTo>
                  <a:pt x="168" y="198"/>
                  <a:pt x="0" y="243"/>
                  <a:pt x="77" y="160"/>
                </a:cubicBezTo>
                <a:cubicBezTo>
                  <a:pt x="85" y="138"/>
                  <a:pt x="87" y="123"/>
                  <a:pt x="104" y="107"/>
                </a:cubicBezTo>
                <a:cubicBezTo>
                  <a:pt x="106" y="100"/>
                  <a:pt x="110" y="87"/>
                  <a:pt x="110" y="87"/>
                </a:cubicBezTo>
              </a:path>
            </a:pathLst>
          </a:custGeom>
          <a:solidFill>
            <a:srgbClr val="3FE17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7" name="Freeform 41"/>
          <p:cNvSpPr>
            <a:spLocks/>
          </p:cNvSpPr>
          <p:nvPr/>
        </p:nvSpPr>
        <p:spPr bwMode="auto">
          <a:xfrm rot="-6273513">
            <a:off x="4803787" y="984317"/>
            <a:ext cx="641350" cy="385763"/>
          </a:xfrm>
          <a:custGeom>
            <a:avLst/>
            <a:gdLst>
              <a:gd name="T0" fmla="*/ 133350 w 404"/>
              <a:gd name="T1" fmla="*/ 222250 h 243"/>
              <a:gd name="T2" fmla="*/ 196850 w 404"/>
              <a:gd name="T3" fmla="*/ 95250 h 243"/>
              <a:gd name="T4" fmla="*/ 334963 w 404"/>
              <a:gd name="T5" fmla="*/ 0 h 243"/>
              <a:gd name="T6" fmla="*/ 525463 w 404"/>
              <a:gd name="T7" fmla="*/ 9525 h 243"/>
              <a:gd name="T8" fmla="*/ 631825 w 404"/>
              <a:gd name="T9" fmla="*/ 20638 h 243"/>
              <a:gd name="T10" fmla="*/ 622300 w 404"/>
              <a:gd name="T11" fmla="*/ 52388 h 243"/>
              <a:gd name="T12" fmla="*/ 579438 w 404"/>
              <a:gd name="T13" fmla="*/ 138113 h 243"/>
              <a:gd name="T14" fmla="*/ 536575 w 404"/>
              <a:gd name="T15" fmla="*/ 222250 h 243"/>
              <a:gd name="T16" fmla="*/ 409575 w 404"/>
              <a:gd name="T17" fmla="*/ 319088 h 243"/>
              <a:gd name="T18" fmla="*/ 122238 w 404"/>
              <a:gd name="T19" fmla="*/ 254000 h 243"/>
              <a:gd name="T20" fmla="*/ 165100 w 404"/>
              <a:gd name="T21" fmla="*/ 169863 h 243"/>
              <a:gd name="T22" fmla="*/ 174625 w 404"/>
              <a:gd name="T23" fmla="*/ 138113 h 2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4" h="243">
                <a:moveTo>
                  <a:pt x="84" y="140"/>
                </a:moveTo>
                <a:cubicBezTo>
                  <a:pt x="94" y="107"/>
                  <a:pt x="94" y="80"/>
                  <a:pt x="124" y="60"/>
                </a:cubicBezTo>
                <a:cubicBezTo>
                  <a:pt x="147" y="25"/>
                  <a:pt x="171" y="12"/>
                  <a:pt x="211" y="0"/>
                </a:cubicBezTo>
                <a:cubicBezTo>
                  <a:pt x="251" y="2"/>
                  <a:pt x="291" y="3"/>
                  <a:pt x="331" y="6"/>
                </a:cubicBezTo>
                <a:cubicBezTo>
                  <a:pt x="353" y="8"/>
                  <a:pt x="377" y="4"/>
                  <a:pt x="398" y="13"/>
                </a:cubicBezTo>
                <a:cubicBezTo>
                  <a:pt x="404" y="16"/>
                  <a:pt x="394" y="26"/>
                  <a:pt x="392" y="33"/>
                </a:cubicBezTo>
                <a:cubicBezTo>
                  <a:pt x="377" y="78"/>
                  <a:pt x="387" y="63"/>
                  <a:pt x="365" y="87"/>
                </a:cubicBezTo>
                <a:cubicBezTo>
                  <a:pt x="357" y="109"/>
                  <a:pt x="355" y="124"/>
                  <a:pt x="338" y="140"/>
                </a:cubicBezTo>
                <a:cubicBezTo>
                  <a:pt x="325" y="176"/>
                  <a:pt x="293" y="189"/>
                  <a:pt x="258" y="201"/>
                </a:cubicBezTo>
                <a:cubicBezTo>
                  <a:pt x="168" y="198"/>
                  <a:pt x="0" y="243"/>
                  <a:pt x="77" y="160"/>
                </a:cubicBezTo>
                <a:cubicBezTo>
                  <a:pt x="85" y="138"/>
                  <a:pt x="87" y="123"/>
                  <a:pt x="104" y="107"/>
                </a:cubicBezTo>
                <a:cubicBezTo>
                  <a:pt x="106" y="100"/>
                  <a:pt x="110" y="87"/>
                  <a:pt x="110" y="87"/>
                </a:cubicBezTo>
              </a:path>
            </a:pathLst>
          </a:custGeom>
          <a:solidFill>
            <a:srgbClr val="3FE17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Freeform 42"/>
          <p:cNvSpPr>
            <a:spLocks/>
          </p:cNvSpPr>
          <p:nvPr/>
        </p:nvSpPr>
        <p:spPr bwMode="auto">
          <a:xfrm rot="-5597032">
            <a:off x="2825534" y="2802093"/>
            <a:ext cx="641350" cy="385763"/>
          </a:xfrm>
          <a:custGeom>
            <a:avLst/>
            <a:gdLst>
              <a:gd name="T0" fmla="*/ 133350 w 404"/>
              <a:gd name="T1" fmla="*/ 222250 h 243"/>
              <a:gd name="T2" fmla="*/ 196850 w 404"/>
              <a:gd name="T3" fmla="*/ 95250 h 243"/>
              <a:gd name="T4" fmla="*/ 334963 w 404"/>
              <a:gd name="T5" fmla="*/ 0 h 243"/>
              <a:gd name="T6" fmla="*/ 525463 w 404"/>
              <a:gd name="T7" fmla="*/ 9525 h 243"/>
              <a:gd name="T8" fmla="*/ 631825 w 404"/>
              <a:gd name="T9" fmla="*/ 20638 h 243"/>
              <a:gd name="T10" fmla="*/ 622300 w 404"/>
              <a:gd name="T11" fmla="*/ 52388 h 243"/>
              <a:gd name="T12" fmla="*/ 579438 w 404"/>
              <a:gd name="T13" fmla="*/ 138113 h 243"/>
              <a:gd name="T14" fmla="*/ 536575 w 404"/>
              <a:gd name="T15" fmla="*/ 222250 h 243"/>
              <a:gd name="T16" fmla="*/ 409575 w 404"/>
              <a:gd name="T17" fmla="*/ 319088 h 243"/>
              <a:gd name="T18" fmla="*/ 122238 w 404"/>
              <a:gd name="T19" fmla="*/ 254000 h 243"/>
              <a:gd name="T20" fmla="*/ 165100 w 404"/>
              <a:gd name="T21" fmla="*/ 169863 h 243"/>
              <a:gd name="T22" fmla="*/ 174625 w 404"/>
              <a:gd name="T23" fmla="*/ 138113 h 2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4" h="243">
                <a:moveTo>
                  <a:pt x="84" y="140"/>
                </a:moveTo>
                <a:cubicBezTo>
                  <a:pt x="94" y="107"/>
                  <a:pt x="94" y="80"/>
                  <a:pt x="124" y="60"/>
                </a:cubicBezTo>
                <a:cubicBezTo>
                  <a:pt x="147" y="25"/>
                  <a:pt x="171" y="12"/>
                  <a:pt x="211" y="0"/>
                </a:cubicBezTo>
                <a:cubicBezTo>
                  <a:pt x="251" y="2"/>
                  <a:pt x="291" y="3"/>
                  <a:pt x="331" y="6"/>
                </a:cubicBezTo>
                <a:cubicBezTo>
                  <a:pt x="353" y="8"/>
                  <a:pt x="377" y="4"/>
                  <a:pt x="398" y="13"/>
                </a:cubicBezTo>
                <a:cubicBezTo>
                  <a:pt x="404" y="16"/>
                  <a:pt x="394" y="26"/>
                  <a:pt x="392" y="33"/>
                </a:cubicBezTo>
                <a:cubicBezTo>
                  <a:pt x="377" y="78"/>
                  <a:pt x="387" y="63"/>
                  <a:pt x="365" y="87"/>
                </a:cubicBezTo>
                <a:cubicBezTo>
                  <a:pt x="357" y="109"/>
                  <a:pt x="355" y="124"/>
                  <a:pt x="338" y="140"/>
                </a:cubicBezTo>
                <a:cubicBezTo>
                  <a:pt x="325" y="176"/>
                  <a:pt x="293" y="189"/>
                  <a:pt x="258" y="201"/>
                </a:cubicBezTo>
                <a:cubicBezTo>
                  <a:pt x="168" y="198"/>
                  <a:pt x="0" y="243"/>
                  <a:pt x="77" y="160"/>
                </a:cubicBezTo>
                <a:cubicBezTo>
                  <a:pt x="85" y="138"/>
                  <a:pt x="87" y="123"/>
                  <a:pt x="104" y="107"/>
                </a:cubicBezTo>
                <a:cubicBezTo>
                  <a:pt x="106" y="100"/>
                  <a:pt x="110" y="87"/>
                  <a:pt x="110" y="87"/>
                </a:cubicBezTo>
              </a:path>
            </a:pathLst>
          </a:custGeom>
          <a:solidFill>
            <a:srgbClr val="3FE17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" name="Freeform 43"/>
          <p:cNvSpPr>
            <a:spLocks/>
          </p:cNvSpPr>
          <p:nvPr/>
        </p:nvSpPr>
        <p:spPr bwMode="auto">
          <a:xfrm rot="-1468949">
            <a:off x="5147149" y="989167"/>
            <a:ext cx="641350" cy="385763"/>
          </a:xfrm>
          <a:custGeom>
            <a:avLst/>
            <a:gdLst>
              <a:gd name="T0" fmla="*/ 133350 w 404"/>
              <a:gd name="T1" fmla="*/ 222250 h 243"/>
              <a:gd name="T2" fmla="*/ 196850 w 404"/>
              <a:gd name="T3" fmla="*/ 95250 h 243"/>
              <a:gd name="T4" fmla="*/ 334963 w 404"/>
              <a:gd name="T5" fmla="*/ 0 h 243"/>
              <a:gd name="T6" fmla="*/ 525463 w 404"/>
              <a:gd name="T7" fmla="*/ 9525 h 243"/>
              <a:gd name="T8" fmla="*/ 631825 w 404"/>
              <a:gd name="T9" fmla="*/ 20638 h 243"/>
              <a:gd name="T10" fmla="*/ 622300 w 404"/>
              <a:gd name="T11" fmla="*/ 52388 h 243"/>
              <a:gd name="T12" fmla="*/ 579438 w 404"/>
              <a:gd name="T13" fmla="*/ 138113 h 243"/>
              <a:gd name="T14" fmla="*/ 536575 w 404"/>
              <a:gd name="T15" fmla="*/ 222250 h 243"/>
              <a:gd name="T16" fmla="*/ 409575 w 404"/>
              <a:gd name="T17" fmla="*/ 319088 h 243"/>
              <a:gd name="T18" fmla="*/ 122238 w 404"/>
              <a:gd name="T19" fmla="*/ 254000 h 243"/>
              <a:gd name="T20" fmla="*/ 165100 w 404"/>
              <a:gd name="T21" fmla="*/ 169863 h 243"/>
              <a:gd name="T22" fmla="*/ 174625 w 404"/>
              <a:gd name="T23" fmla="*/ 138113 h 2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4" h="243">
                <a:moveTo>
                  <a:pt x="84" y="140"/>
                </a:moveTo>
                <a:cubicBezTo>
                  <a:pt x="94" y="107"/>
                  <a:pt x="94" y="80"/>
                  <a:pt x="124" y="60"/>
                </a:cubicBezTo>
                <a:cubicBezTo>
                  <a:pt x="147" y="25"/>
                  <a:pt x="171" y="12"/>
                  <a:pt x="211" y="0"/>
                </a:cubicBezTo>
                <a:cubicBezTo>
                  <a:pt x="251" y="2"/>
                  <a:pt x="291" y="3"/>
                  <a:pt x="331" y="6"/>
                </a:cubicBezTo>
                <a:cubicBezTo>
                  <a:pt x="353" y="8"/>
                  <a:pt x="377" y="4"/>
                  <a:pt x="398" y="13"/>
                </a:cubicBezTo>
                <a:cubicBezTo>
                  <a:pt x="404" y="16"/>
                  <a:pt x="394" y="26"/>
                  <a:pt x="392" y="33"/>
                </a:cubicBezTo>
                <a:cubicBezTo>
                  <a:pt x="377" y="78"/>
                  <a:pt x="387" y="63"/>
                  <a:pt x="365" y="87"/>
                </a:cubicBezTo>
                <a:cubicBezTo>
                  <a:pt x="357" y="109"/>
                  <a:pt x="355" y="124"/>
                  <a:pt x="338" y="140"/>
                </a:cubicBezTo>
                <a:cubicBezTo>
                  <a:pt x="325" y="176"/>
                  <a:pt x="293" y="189"/>
                  <a:pt x="258" y="201"/>
                </a:cubicBezTo>
                <a:cubicBezTo>
                  <a:pt x="168" y="198"/>
                  <a:pt x="0" y="243"/>
                  <a:pt x="77" y="160"/>
                </a:cubicBezTo>
                <a:cubicBezTo>
                  <a:pt x="85" y="138"/>
                  <a:pt x="87" y="123"/>
                  <a:pt x="104" y="107"/>
                </a:cubicBezTo>
                <a:cubicBezTo>
                  <a:pt x="106" y="100"/>
                  <a:pt x="110" y="87"/>
                  <a:pt x="110" y="87"/>
                </a:cubicBezTo>
              </a:path>
            </a:pathLst>
          </a:custGeom>
          <a:solidFill>
            <a:srgbClr val="3FE17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Freeform 44"/>
          <p:cNvSpPr>
            <a:spLocks/>
          </p:cNvSpPr>
          <p:nvPr/>
        </p:nvSpPr>
        <p:spPr bwMode="auto">
          <a:xfrm rot="-1161446">
            <a:off x="3131127" y="2801300"/>
            <a:ext cx="641350" cy="385763"/>
          </a:xfrm>
          <a:custGeom>
            <a:avLst/>
            <a:gdLst>
              <a:gd name="T0" fmla="*/ 133350 w 404"/>
              <a:gd name="T1" fmla="*/ 222250 h 243"/>
              <a:gd name="T2" fmla="*/ 196850 w 404"/>
              <a:gd name="T3" fmla="*/ 95250 h 243"/>
              <a:gd name="T4" fmla="*/ 334963 w 404"/>
              <a:gd name="T5" fmla="*/ 0 h 243"/>
              <a:gd name="T6" fmla="*/ 525463 w 404"/>
              <a:gd name="T7" fmla="*/ 9525 h 243"/>
              <a:gd name="T8" fmla="*/ 631825 w 404"/>
              <a:gd name="T9" fmla="*/ 20638 h 243"/>
              <a:gd name="T10" fmla="*/ 622300 w 404"/>
              <a:gd name="T11" fmla="*/ 52388 h 243"/>
              <a:gd name="T12" fmla="*/ 579438 w 404"/>
              <a:gd name="T13" fmla="*/ 138113 h 243"/>
              <a:gd name="T14" fmla="*/ 536575 w 404"/>
              <a:gd name="T15" fmla="*/ 222250 h 243"/>
              <a:gd name="T16" fmla="*/ 409575 w 404"/>
              <a:gd name="T17" fmla="*/ 319088 h 243"/>
              <a:gd name="T18" fmla="*/ 122238 w 404"/>
              <a:gd name="T19" fmla="*/ 254000 h 243"/>
              <a:gd name="T20" fmla="*/ 165100 w 404"/>
              <a:gd name="T21" fmla="*/ 169863 h 243"/>
              <a:gd name="T22" fmla="*/ 174625 w 404"/>
              <a:gd name="T23" fmla="*/ 138113 h 2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4" h="243">
                <a:moveTo>
                  <a:pt x="84" y="140"/>
                </a:moveTo>
                <a:cubicBezTo>
                  <a:pt x="94" y="107"/>
                  <a:pt x="94" y="80"/>
                  <a:pt x="124" y="60"/>
                </a:cubicBezTo>
                <a:cubicBezTo>
                  <a:pt x="147" y="25"/>
                  <a:pt x="171" y="12"/>
                  <a:pt x="211" y="0"/>
                </a:cubicBezTo>
                <a:cubicBezTo>
                  <a:pt x="251" y="2"/>
                  <a:pt x="291" y="3"/>
                  <a:pt x="331" y="6"/>
                </a:cubicBezTo>
                <a:cubicBezTo>
                  <a:pt x="353" y="8"/>
                  <a:pt x="377" y="4"/>
                  <a:pt x="398" y="13"/>
                </a:cubicBezTo>
                <a:cubicBezTo>
                  <a:pt x="404" y="16"/>
                  <a:pt x="394" y="26"/>
                  <a:pt x="392" y="33"/>
                </a:cubicBezTo>
                <a:cubicBezTo>
                  <a:pt x="377" y="78"/>
                  <a:pt x="387" y="63"/>
                  <a:pt x="365" y="87"/>
                </a:cubicBezTo>
                <a:cubicBezTo>
                  <a:pt x="357" y="109"/>
                  <a:pt x="355" y="124"/>
                  <a:pt x="338" y="140"/>
                </a:cubicBezTo>
                <a:cubicBezTo>
                  <a:pt x="325" y="176"/>
                  <a:pt x="293" y="189"/>
                  <a:pt x="258" y="201"/>
                </a:cubicBezTo>
                <a:cubicBezTo>
                  <a:pt x="168" y="198"/>
                  <a:pt x="0" y="243"/>
                  <a:pt x="77" y="160"/>
                </a:cubicBezTo>
                <a:cubicBezTo>
                  <a:pt x="85" y="138"/>
                  <a:pt x="87" y="123"/>
                  <a:pt x="104" y="107"/>
                </a:cubicBezTo>
                <a:cubicBezTo>
                  <a:pt x="106" y="100"/>
                  <a:pt x="110" y="87"/>
                  <a:pt x="110" y="87"/>
                </a:cubicBezTo>
              </a:path>
            </a:pathLst>
          </a:custGeom>
          <a:solidFill>
            <a:srgbClr val="3FE17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1" name="AutoShape 45"/>
          <p:cNvSpPr>
            <a:spLocks noChangeArrowheads="1"/>
          </p:cNvSpPr>
          <p:nvPr/>
        </p:nvSpPr>
        <p:spPr bwMode="auto">
          <a:xfrm>
            <a:off x="-14468" y="251775"/>
            <a:ext cx="704850" cy="708678"/>
          </a:xfrm>
          <a:prstGeom prst="star32">
            <a:avLst>
              <a:gd name="adj" fmla="val 37500"/>
            </a:avLst>
          </a:prstGeom>
          <a:solidFill>
            <a:srgbClr val="F303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2322" name="AutoShape 46"/>
          <p:cNvSpPr>
            <a:spLocks noChangeArrowheads="1"/>
          </p:cNvSpPr>
          <p:nvPr/>
        </p:nvSpPr>
        <p:spPr bwMode="auto">
          <a:xfrm>
            <a:off x="64519" y="677234"/>
            <a:ext cx="1219200" cy="609600"/>
          </a:xfrm>
          <a:prstGeom prst="cloudCallout">
            <a:avLst>
              <a:gd name="adj1" fmla="val -37138"/>
              <a:gd name="adj2" fmla="val 3529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6431" name="WordArt 47"/>
          <p:cNvSpPr>
            <a:spLocks noChangeArrowheads="1" noChangeShapeType="1" noTextEdit="1"/>
          </p:cNvSpPr>
          <p:nvPr/>
        </p:nvSpPr>
        <p:spPr bwMode="auto">
          <a:xfrm>
            <a:off x="3928346" y="680302"/>
            <a:ext cx="37071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1</a:t>
            </a:r>
          </a:p>
        </p:txBody>
      </p:sp>
      <p:sp>
        <p:nvSpPr>
          <p:cNvPr id="16432" name="WordArt 48"/>
          <p:cNvSpPr>
            <a:spLocks noChangeArrowheads="1" noChangeShapeType="1" noTextEdit="1"/>
          </p:cNvSpPr>
          <p:nvPr/>
        </p:nvSpPr>
        <p:spPr bwMode="auto">
          <a:xfrm>
            <a:off x="6238952" y="3068934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2</a:t>
            </a:r>
          </a:p>
        </p:txBody>
      </p:sp>
      <p:sp>
        <p:nvSpPr>
          <p:cNvPr id="16433" name="WordArt 49"/>
          <p:cNvSpPr>
            <a:spLocks noChangeArrowheads="1" noChangeShapeType="1" noTextEdit="1"/>
          </p:cNvSpPr>
          <p:nvPr/>
        </p:nvSpPr>
        <p:spPr bwMode="auto">
          <a:xfrm>
            <a:off x="5999637" y="1300293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3</a:t>
            </a:r>
          </a:p>
        </p:txBody>
      </p:sp>
      <p:sp>
        <p:nvSpPr>
          <p:cNvPr id="16434" name="WordArt 50"/>
          <p:cNvSpPr>
            <a:spLocks noChangeArrowheads="1" noChangeShapeType="1" noTextEdit="1"/>
          </p:cNvSpPr>
          <p:nvPr/>
        </p:nvSpPr>
        <p:spPr bwMode="auto">
          <a:xfrm>
            <a:off x="2213846" y="1689952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4</a:t>
            </a:r>
          </a:p>
        </p:txBody>
      </p:sp>
      <p:sp>
        <p:nvSpPr>
          <p:cNvPr id="16435" name="WordArt 51"/>
          <p:cNvSpPr>
            <a:spLocks noChangeArrowheads="1" noChangeShapeType="1" noTextEdit="1"/>
          </p:cNvSpPr>
          <p:nvPr/>
        </p:nvSpPr>
        <p:spPr bwMode="auto">
          <a:xfrm>
            <a:off x="4291487" y="2075812"/>
            <a:ext cx="492918" cy="6629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.VnBlack" panose="020B7200000000000000" pitchFamily="34" charset="0"/>
              </a:rPr>
              <a:t>5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.VnBlack" panose="020B7200000000000000" pitchFamily="34" charset="0"/>
            </a:endParaRPr>
          </a:p>
        </p:txBody>
      </p:sp>
      <p:sp>
        <p:nvSpPr>
          <p:cNvPr id="16436" name="WordArt 52"/>
          <p:cNvSpPr>
            <a:spLocks noChangeArrowheads="1" noChangeShapeType="1" noTextEdit="1"/>
          </p:cNvSpPr>
          <p:nvPr/>
        </p:nvSpPr>
        <p:spPr bwMode="auto">
          <a:xfrm>
            <a:off x="2709146" y="3728302"/>
            <a:ext cx="530816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6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8871955"/>
      </p:ext>
    </p:extLst>
  </p:cSld>
  <p:clrMapOvr>
    <a:masterClrMapping/>
  </p:clrMapOvr>
  <p:transition advTm="1048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64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22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225 0.546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2731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225 0.555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1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64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22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0.1 0.2016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1006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09167 0.2111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6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5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64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23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0.23177 0.4451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0" y="2224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225 0.4444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64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123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-0.20416 0.437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2187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20833 0.4444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164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23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32743 0.3548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72" y="17731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325 0.3666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16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164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123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03333 0.1222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6111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03333 0.1444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417" grpId="0"/>
      <p:bldP spid="16417" grpId="1"/>
      <p:bldP spid="16417" grpId="2"/>
      <p:bldP spid="16418" grpId="0"/>
      <p:bldP spid="16418" grpId="1"/>
      <p:bldP spid="16418" grpId="2"/>
      <p:bldP spid="16419" grpId="0"/>
      <p:bldP spid="16419" grpId="1"/>
      <p:bldP spid="16419" grpId="2"/>
      <p:bldP spid="16420" grpId="0"/>
      <p:bldP spid="16420" grpId="1"/>
      <p:bldP spid="16420" grpId="2"/>
      <p:bldP spid="16421" grpId="0"/>
      <p:bldP spid="16421" grpId="1"/>
      <p:bldP spid="16421" grpId="2"/>
      <p:bldP spid="16422" grpId="0"/>
      <p:bldP spid="16422" grpId="1"/>
      <p:bldP spid="16422" grpId="2"/>
      <p:bldP spid="16431" grpId="0"/>
      <p:bldP spid="16432" grpId="0"/>
      <p:bldP spid="16433" grpId="0"/>
      <p:bldP spid="16434" grpId="0"/>
      <p:bldP spid="16435" grpId="0"/>
      <p:bldP spid="164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Tổng hợp Cái Dĩa giá rẻ, bán chạy tháng 9/2021 - BeeCos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2647" r="97843">
                        <a14:foregroundMark x1="15686" y1="62647" x2="36275" y2="72941"/>
                        <a14:foregroundMark x1="45098" y1="74412" x2="65490" y2="72353"/>
                        <a14:foregroundMark x1="83725" y1="65588" x2="90196" y2="58824"/>
                        <a14:foregroundMark x1="8039" y1="55882" x2="13922" y2="6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33122"/>
            <a:ext cx="4798070" cy="209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13"/>
          <p:cNvGrpSpPr>
            <a:grpSpLocks/>
          </p:cNvGrpSpPr>
          <p:nvPr/>
        </p:nvGrpSpPr>
        <p:grpSpPr bwMode="auto">
          <a:xfrm>
            <a:off x="3095007" y="3657600"/>
            <a:ext cx="2696194" cy="2438601"/>
            <a:chOff x="1248" y="1680"/>
            <a:chExt cx="576" cy="672"/>
          </a:xfrm>
          <a:solidFill>
            <a:srgbClr val="FFFF00"/>
          </a:solidFill>
        </p:grpSpPr>
        <p:sp>
          <p:nvSpPr>
            <p:cNvPr id="37" name="Oval 14"/>
            <p:cNvSpPr>
              <a:spLocks noChangeArrowheads="1"/>
            </p:cNvSpPr>
            <p:nvPr/>
          </p:nvSpPr>
          <p:spPr bwMode="auto">
            <a:xfrm>
              <a:off x="1248" y="1776"/>
              <a:ext cx="576" cy="576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 rot="988877">
              <a:off x="1536" y="1680"/>
              <a:ext cx="121" cy="134"/>
            </a:xfrm>
            <a:custGeom>
              <a:avLst/>
              <a:gdLst>
                <a:gd name="T0" fmla="*/ 27 w 85"/>
                <a:gd name="T1" fmla="*/ 32 h 207"/>
                <a:gd name="T2" fmla="*/ 17 w 85"/>
                <a:gd name="T3" fmla="*/ 131 h 207"/>
                <a:gd name="T4" fmla="*/ 74 w 85"/>
                <a:gd name="T5" fmla="*/ 96 h 207"/>
                <a:gd name="T6" fmla="*/ 84 w 85"/>
                <a:gd name="T7" fmla="*/ 58 h 207"/>
                <a:gd name="T8" fmla="*/ 112 w 85"/>
                <a:gd name="T9" fmla="*/ 53 h 207"/>
                <a:gd name="T10" fmla="*/ 56 w 85"/>
                <a:gd name="T11" fmla="*/ 40 h 207"/>
                <a:gd name="T12" fmla="*/ 27 w 85"/>
                <a:gd name="T13" fmla="*/ 32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07">
                  <a:moveTo>
                    <a:pt x="19" y="49"/>
                  </a:moveTo>
                  <a:cubicBezTo>
                    <a:pt x="0" y="104"/>
                    <a:pt x="8" y="138"/>
                    <a:pt x="12" y="203"/>
                  </a:cubicBezTo>
                  <a:cubicBezTo>
                    <a:pt x="85" y="194"/>
                    <a:pt x="72" y="207"/>
                    <a:pt x="52" y="149"/>
                  </a:cubicBezTo>
                  <a:cubicBezTo>
                    <a:pt x="54" y="129"/>
                    <a:pt x="51" y="108"/>
                    <a:pt x="59" y="89"/>
                  </a:cubicBezTo>
                  <a:cubicBezTo>
                    <a:pt x="62" y="82"/>
                    <a:pt x="79" y="89"/>
                    <a:pt x="79" y="82"/>
                  </a:cubicBezTo>
                  <a:cubicBezTo>
                    <a:pt x="79" y="74"/>
                    <a:pt x="43" y="64"/>
                    <a:pt x="39" y="62"/>
                  </a:cubicBezTo>
                  <a:cubicBezTo>
                    <a:pt x="35" y="50"/>
                    <a:pt x="2" y="0"/>
                    <a:pt x="19" y="49"/>
                  </a:cubicBezTo>
                  <a:close/>
                </a:path>
              </a:pathLst>
            </a:custGeom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Action Button: Help 1">
            <a:hlinkClick r:id="" action="ppaction://noaction" highlightClick="1"/>
          </p:cNvPr>
          <p:cNvSpPr/>
          <p:nvPr/>
        </p:nvSpPr>
        <p:spPr>
          <a:xfrm>
            <a:off x="3742430" y="4522236"/>
            <a:ext cx="1324405" cy="1038272"/>
          </a:xfrm>
          <a:prstGeom prst="actionButtonHel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47800" y="2065057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anose="020B7200000000000000" pitchFamily="34" charset="0"/>
              </a:rPr>
              <a:t>Trß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anose="020B7200000000000000" pitchFamily="34" charset="0"/>
              </a:rPr>
              <a:t>ch¬i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anose="020B7200000000000000" pitchFamily="34" charset="0"/>
              </a:rPr>
              <a:t> 3:</a:t>
            </a:r>
          </a:p>
          <a:p>
            <a:pPr algn="ctr"/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anose="020B7200000000000000" pitchFamily="34" charset="0"/>
              </a:rPr>
              <a:t>Chän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anose="020B7200000000000000" pitchFamily="34" charset="0"/>
              </a:rPr>
              <a:t>qu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anose="020B7200000000000000" pitchFamily="34" charset="0"/>
              </a:rPr>
              <a:t>¶ ®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anose="020B7200000000000000" pitchFamily="34" charset="0"/>
              </a:rPr>
              <a:t>óng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anose="020B7200000000000000" pitchFamily="34" charset="0"/>
              </a:rPr>
              <a:t> ®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anose="020B7200000000000000" pitchFamily="34" charset="0"/>
              </a:rPr>
              <a:t>Üa</a:t>
            </a:r>
            <a:endParaRPr lang="en-US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73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7"/>
    </mc:Choice>
    <mc:Fallback xmlns="">
      <p:transition spd="slow" advTm="110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ổng hợp Cái Dĩa giá rẻ, bán chạy tháng 9/2021 - BeeCos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647" r="97843">
                        <a14:foregroundMark x1="15686" y1="62647" x2="36275" y2="72941"/>
                        <a14:foregroundMark x1="45098" y1="74412" x2="65490" y2="72353"/>
                        <a14:foregroundMark x1="83725" y1="65588" x2="90196" y2="58824"/>
                        <a14:foregroundMark x1="8039" y1="55882" x2="13922" y2="6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303" y="304800"/>
            <a:ext cx="3592697" cy="23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nic Giỏ CHỨNG GLW Mây - cái rổ png tải về - Miễn phí trong suốt Gió png  Tải về.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958" b="99167" l="10000" r="90000">
                        <a14:foregroundMark x1="58333" y1="46042" x2="60667" y2="46250"/>
                        <a14:foregroundMark x1="59333" y1="49375" x2="58222" y2="62917"/>
                        <a14:foregroundMark x1="59889" y1="48333" x2="58667" y2="63125"/>
                        <a14:foregroundMark x1="60111" y1="56667" x2="58778" y2="68958"/>
                        <a14:foregroundMark x1="59889" y1="63958" x2="59000" y2="71042"/>
                        <a14:foregroundMark x1="58000" y1="63542" x2="56444" y2="73125"/>
                        <a14:foregroundMark x1="58556" y1="63750" x2="58556" y2="68958"/>
                        <a14:foregroundMark x1="57778" y1="63958" x2="58111" y2="69167"/>
                        <a14:foregroundMark x1="57111" y1="64375" x2="59444" y2="64375"/>
                        <a14:foregroundMark x1="48556" y1="45833" x2="53333" y2="46458"/>
                        <a14:backgroundMark x1="47778" y1="17500" x2="47222" y2="44583"/>
                        <a14:backgroundMark x1="48556" y1="16042" x2="53222" y2="6667"/>
                        <a14:backgroundMark x1="53778" y1="7708" x2="57444" y2="15417"/>
                        <a14:backgroundMark x1="57778" y1="18958" x2="59778" y2="44375"/>
                        <a14:backgroundMark x1="59222" y1="48125" x2="58778" y2="65208"/>
                        <a14:backgroundMark x1="57778" y1="63542" x2="58222" y2="68333"/>
                        <a14:backgroundMark x1="59778" y1="64375" x2="59000" y2="68125"/>
                        <a14:backgroundMark x1="57000" y1="65833" x2="57333" y2="68542"/>
                        <a14:backgroundMark x1="48111" y1="45208" x2="48111" y2="4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30134"/>
            <a:ext cx="6248400" cy="314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ổng hợp Cái Dĩa giá rẻ, bán chạy tháng 9/2021 - BeeCos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2647" r="97843">
                        <a14:foregroundMark x1="15686" y1="62647" x2="36275" y2="72941"/>
                        <a14:foregroundMark x1="45098" y1="74412" x2="65490" y2="72353"/>
                        <a14:foregroundMark x1="83725" y1="65588" x2="90196" y2="58824"/>
                        <a14:foregroundMark x1="8039" y1="55882" x2="13922" y2="6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303" y="4767669"/>
            <a:ext cx="3592697" cy="23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cnic Giỏ CHỨNG GLW Mây - cái rổ png tải về - Miễn phí trong suốt Gió png  Tải về.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958" b="99167" l="10000" r="90000">
                        <a14:foregroundMark x1="58333" y1="46042" x2="60667" y2="46250"/>
                        <a14:foregroundMark x1="59333" y1="49375" x2="58222" y2="62917"/>
                        <a14:foregroundMark x1="59889" y1="48333" x2="58667" y2="63125"/>
                        <a14:foregroundMark x1="60111" y1="56667" x2="58778" y2="68958"/>
                        <a14:foregroundMark x1="59889" y1="63958" x2="59000" y2="71042"/>
                        <a14:foregroundMark x1="58000" y1="63542" x2="56444" y2="73125"/>
                        <a14:foregroundMark x1="58556" y1="63750" x2="58556" y2="68958"/>
                        <a14:foregroundMark x1="57778" y1="63958" x2="58111" y2="69167"/>
                        <a14:foregroundMark x1="57111" y1="64375" x2="59444" y2="64375"/>
                        <a14:foregroundMark x1="48556" y1="45833" x2="53333" y2="46458"/>
                        <a14:backgroundMark x1="47778" y1="17500" x2="47222" y2="44583"/>
                        <a14:backgroundMark x1="48556" y1="16042" x2="53222" y2="6667"/>
                        <a14:backgroundMark x1="53778" y1="7708" x2="57444" y2="15417"/>
                        <a14:backgroundMark x1="57778" y1="18958" x2="59778" y2="44375"/>
                        <a14:backgroundMark x1="59222" y1="48125" x2="58778" y2="65208"/>
                        <a14:backgroundMark x1="57778" y1="63542" x2="58222" y2="68333"/>
                        <a14:backgroundMark x1="59778" y1="64375" x2="59000" y2="68125"/>
                        <a14:backgroundMark x1="57000" y1="65833" x2="57333" y2="68542"/>
                        <a14:backgroundMark x1="48111" y1="45208" x2="48111" y2="4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3505200"/>
            <a:ext cx="6248400" cy="314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ổng hợp Cái Dĩa giá rẻ, bán chạy tháng 9/2021 - BeeCos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2647" r="97843">
                        <a14:foregroundMark x1="15686" y1="62647" x2="36275" y2="72941"/>
                        <a14:foregroundMark x1="45098" y1="74412" x2="65490" y2="72353"/>
                        <a14:foregroundMark x1="83725" y1="65588" x2="90196" y2="58824"/>
                        <a14:foregroundMark x1="8039" y1="55882" x2="13922" y2="6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303" y="2667000"/>
            <a:ext cx="3592697" cy="23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" name="Group 71"/>
          <p:cNvGrpSpPr/>
          <p:nvPr/>
        </p:nvGrpSpPr>
        <p:grpSpPr>
          <a:xfrm>
            <a:off x="1543844" y="4277030"/>
            <a:ext cx="1123156" cy="1242301"/>
            <a:chOff x="4114800" y="1600200"/>
            <a:chExt cx="914400" cy="1066800"/>
          </a:xfrm>
          <a:solidFill>
            <a:srgbClr val="FFFF00"/>
          </a:solidFill>
        </p:grpSpPr>
        <p:grpSp>
          <p:nvGrpSpPr>
            <p:cNvPr id="73" name="Group 19"/>
            <p:cNvGrpSpPr>
              <a:grpSpLocks/>
            </p:cNvGrpSpPr>
            <p:nvPr/>
          </p:nvGrpSpPr>
          <p:grpSpPr bwMode="auto">
            <a:xfrm>
              <a:off x="4114800" y="1600200"/>
              <a:ext cx="914400" cy="1066800"/>
              <a:chOff x="1248" y="1680"/>
              <a:chExt cx="576" cy="672"/>
            </a:xfrm>
            <a:grpFill/>
          </p:grpSpPr>
          <p:sp>
            <p:nvSpPr>
              <p:cNvPr id="75" name="Oval 20"/>
              <p:cNvSpPr>
                <a:spLocks noChangeArrowheads="1"/>
              </p:cNvSpPr>
              <p:nvPr/>
            </p:nvSpPr>
            <p:spPr bwMode="auto">
              <a:xfrm>
                <a:off x="1248" y="1776"/>
                <a:ext cx="576" cy="576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6" name="Freeform 21"/>
              <p:cNvSpPr>
                <a:spLocks/>
              </p:cNvSpPr>
              <p:nvPr/>
            </p:nvSpPr>
            <p:spPr bwMode="auto">
              <a:xfrm rot="988877">
                <a:off x="1536" y="1680"/>
                <a:ext cx="121" cy="134"/>
              </a:xfrm>
              <a:custGeom>
                <a:avLst/>
                <a:gdLst>
                  <a:gd name="T0" fmla="*/ 27 w 85"/>
                  <a:gd name="T1" fmla="*/ 32 h 207"/>
                  <a:gd name="T2" fmla="*/ 17 w 85"/>
                  <a:gd name="T3" fmla="*/ 131 h 207"/>
                  <a:gd name="T4" fmla="*/ 74 w 85"/>
                  <a:gd name="T5" fmla="*/ 96 h 207"/>
                  <a:gd name="T6" fmla="*/ 84 w 85"/>
                  <a:gd name="T7" fmla="*/ 58 h 207"/>
                  <a:gd name="T8" fmla="*/ 112 w 85"/>
                  <a:gd name="T9" fmla="*/ 53 h 207"/>
                  <a:gd name="T10" fmla="*/ 56 w 85"/>
                  <a:gd name="T11" fmla="*/ 40 h 207"/>
                  <a:gd name="T12" fmla="*/ 27 w 85"/>
                  <a:gd name="T13" fmla="*/ 32 h 2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" h="207">
                    <a:moveTo>
                      <a:pt x="19" y="49"/>
                    </a:moveTo>
                    <a:cubicBezTo>
                      <a:pt x="0" y="104"/>
                      <a:pt x="8" y="138"/>
                      <a:pt x="12" y="203"/>
                    </a:cubicBezTo>
                    <a:cubicBezTo>
                      <a:pt x="85" y="194"/>
                      <a:pt x="72" y="207"/>
                      <a:pt x="52" y="149"/>
                    </a:cubicBezTo>
                    <a:cubicBezTo>
                      <a:pt x="54" y="129"/>
                      <a:pt x="51" y="108"/>
                      <a:pt x="59" y="89"/>
                    </a:cubicBezTo>
                    <a:cubicBezTo>
                      <a:pt x="62" y="82"/>
                      <a:pt x="79" y="89"/>
                      <a:pt x="79" y="82"/>
                    </a:cubicBezTo>
                    <a:cubicBezTo>
                      <a:pt x="79" y="74"/>
                      <a:pt x="43" y="64"/>
                      <a:pt x="39" y="62"/>
                    </a:cubicBezTo>
                    <a:cubicBezTo>
                      <a:pt x="35" y="50"/>
                      <a:pt x="2" y="0"/>
                      <a:pt x="19" y="49"/>
                    </a:cubicBezTo>
                    <a:close/>
                  </a:path>
                </a:pathLst>
              </a:custGeom>
              <a:ln>
                <a:headEnd/>
                <a:tailEnd/>
              </a:ln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4284755" y="1895981"/>
              <a:ext cx="561726" cy="67730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.VnBlack" panose="020B7200000000000000" pitchFamily="34" charset="0"/>
                </a:rPr>
                <a:t>d</a:t>
              </a:r>
              <a:endPara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28600" y="4310469"/>
            <a:ext cx="1315244" cy="1404531"/>
            <a:chOff x="2057400" y="1219200"/>
            <a:chExt cx="914400" cy="1066800"/>
          </a:xfrm>
          <a:solidFill>
            <a:srgbClr val="FFFF00"/>
          </a:solidFill>
        </p:grpSpPr>
        <p:grpSp>
          <p:nvGrpSpPr>
            <p:cNvPr id="78" name="Group 25"/>
            <p:cNvGrpSpPr>
              <a:grpSpLocks/>
            </p:cNvGrpSpPr>
            <p:nvPr/>
          </p:nvGrpSpPr>
          <p:grpSpPr bwMode="auto">
            <a:xfrm>
              <a:off x="2057400" y="1219200"/>
              <a:ext cx="914400" cy="1066800"/>
              <a:chOff x="1248" y="1680"/>
              <a:chExt cx="576" cy="672"/>
            </a:xfrm>
            <a:grpFill/>
          </p:grpSpPr>
          <p:sp>
            <p:nvSpPr>
              <p:cNvPr id="80" name="Oval 26"/>
              <p:cNvSpPr>
                <a:spLocks noChangeArrowheads="1"/>
              </p:cNvSpPr>
              <p:nvPr/>
            </p:nvSpPr>
            <p:spPr bwMode="auto">
              <a:xfrm>
                <a:off x="1248" y="1776"/>
                <a:ext cx="576" cy="576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1" name="Freeform 27"/>
              <p:cNvSpPr>
                <a:spLocks/>
              </p:cNvSpPr>
              <p:nvPr/>
            </p:nvSpPr>
            <p:spPr bwMode="auto">
              <a:xfrm rot="988877">
                <a:off x="1536" y="1680"/>
                <a:ext cx="121" cy="134"/>
              </a:xfrm>
              <a:custGeom>
                <a:avLst/>
                <a:gdLst>
                  <a:gd name="T0" fmla="*/ 27 w 85"/>
                  <a:gd name="T1" fmla="*/ 32 h 207"/>
                  <a:gd name="T2" fmla="*/ 17 w 85"/>
                  <a:gd name="T3" fmla="*/ 131 h 207"/>
                  <a:gd name="T4" fmla="*/ 74 w 85"/>
                  <a:gd name="T5" fmla="*/ 96 h 207"/>
                  <a:gd name="T6" fmla="*/ 84 w 85"/>
                  <a:gd name="T7" fmla="*/ 58 h 207"/>
                  <a:gd name="T8" fmla="*/ 112 w 85"/>
                  <a:gd name="T9" fmla="*/ 53 h 207"/>
                  <a:gd name="T10" fmla="*/ 56 w 85"/>
                  <a:gd name="T11" fmla="*/ 40 h 207"/>
                  <a:gd name="T12" fmla="*/ 27 w 85"/>
                  <a:gd name="T13" fmla="*/ 32 h 2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" h="207">
                    <a:moveTo>
                      <a:pt x="19" y="49"/>
                    </a:moveTo>
                    <a:cubicBezTo>
                      <a:pt x="0" y="104"/>
                      <a:pt x="8" y="138"/>
                      <a:pt x="12" y="203"/>
                    </a:cubicBezTo>
                    <a:cubicBezTo>
                      <a:pt x="85" y="194"/>
                      <a:pt x="72" y="207"/>
                      <a:pt x="52" y="149"/>
                    </a:cubicBezTo>
                    <a:cubicBezTo>
                      <a:pt x="54" y="129"/>
                      <a:pt x="51" y="108"/>
                      <a:pt x="59" y="89"/>
                    </a:cubicBezTo>
                    <a:cubicBezTo>
                      <a:pt x="62" y="82"/>
                      <a:pt x="79" y="89"/>
                      <a:pt x="79" y="82"/>
                    </a:cubicBezTo>
                    <a:cubicBezTo>
                      <a:pt x="79" y="74"/>
                      <a:pt x="43" y="64"/>
                      <a:pt x="39" y="62"/>
                    </a:cubicBezTo>
                    <a:cubicBezTo>
                      <a:pt x="35" y="50"/>
                      <a:pt x="2" y="0"/>
                      <a:pt x="19" y="49"/>
                    </a:cubicBezTo>
                    <a:close/>
                  </a:path>
                </a:pathLst>
              </a:custGeom>
              <a:ln>
                <a:headEnd/>
                <a:tailEnd/>
              </a:ln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2209799" y="1493969"/>
              <a:ext cx="546431" cy="67627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66FF66"/>
                  </a:solidFill>
                  <a:latin typeface=".VnBlack" panose="020B7200000000000000" pitchFamily="34" charset="0"/>
                </a:rPr>
                <a:t>q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743200" y="4248651"/>
            <a:ext cx="1295400" cy="1313950"/>
            <a:chOff x="2590800" y="3200400"/>
            <a:chExt cx="914400" cy="1066800"/>
          </a:xfrm>
          <a:solidFill>
            <a:srgbClr val="FFFF00"/>
          </a:solidFill>
        </p:grpSpPr>
        <p:grpSp>
          <p:nvGrpSpPr>
            <p:cNvPr id="83" name="Group 22"/>
            <p:cNvGrpSpPr>
              <a:grpSpLocks/>
            </p:cNvGrpSpPr>
            <p:nvPr/>
          </p:nvGrpSpPr>
          <p:grpSpPr bwMode="auto">
            <a:xfrm>
              <a:off x="2590800" y="3200400"/>
              <a:ext cx="914400" cy="1066800"/>
              <a:chOff x="1248" y="1680"/>
              <a:chExt cx="576" cy="672"/>
            </a:xfrm>
            <a:grpFill/>
          </p:grpSpPr>
          <p:sp>
            <p:nvSpPr>
              <p:cNvPr id="85" name="Oval 23"/>
              <p:cNvSpPr>
                <a:spLocks noChangeArrowheads="1"/>
              </p:cNvSpPr>
              <p:nvPr/>
            </p:nvSpPr>
            <p:spPr bwMode="auto">
              <a:xfrm>
                <a:off x="1248" y="1776"/>
                <a:ext cx="576" cy="576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" name="Freeform 24"/>
              <p:cNvSpPr>
                <a:spLocks/>
              </p:cNvSpPr>
              <p:nvPr/>
            </p:nvSpPr>
            <p:spPr bwMode="auto">
              <a:xfrm rot="988877">
                <a:off x="1536" y="1680"/>
                <a:ext cx="121" cy="134"/>
              </a:xfrm>
              <a:custGeom>
                <a:avLst/>
                <a:gdLst>
                  <a:gd name="T0" fmla="*/ 27 w 85"/>
                  <a:gd name="T1" fmla="*/ 32 h 207"/>
                  <a:gd name="T2" fmla="*/ 17 w 85"/>
                  <a:gd name="T3" fmla="*/ 131 h 207"/>
                  <a:gd name="T4" fmla="*/ 74 w 85"/>
                  <a:gd name="T5" fmla="*/ 96 h 207"/>
                  <a:gd name="T6" fmla="*/ 84 w 85"/>
                  <a:gd name="T7" fmla="*/ 58 h 207"/>
                  <a:gd name="T8" fmla="*/ 112 w 85"/>
                  <a:gd name="T9" fmla="*/ 53 h 207"/>
                  <a:gd name="T10" fmla="*/ 56 w 85"/>
                  <a:gd name="T11" fmla="*/ 40 h 207"/>
                  <a:gd name="T12" fmla="*/ 27 w 85"/>
                  <a:gd name="T13" fmla="*/ 32 h 2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" h="207">
                    <a:moveTo>
                      <a:pt x="19" y="49"/>
                    </a:moveTo>
                    <a:cubicBezTo>
                      <a:pt x="0" y="104"/>
                      <a:pt x="8" y="138"/>
                      <a:pt x="12" y="203"/>
                    </a:cubicBezTo>
                    <a:cubicBezTo>
                      <a:pt x="85" y="194"/>
                      <a:pt x="72" y="207"/>
                      <a:pt x="52" y="149"/>
                    </a:cubicBezTo>
                    <a:cubicBezTo>
                      <a:pt x="54" y="129"/>
                      <a:pt x="51" y="108"/>
                      <a:pt x="59" y="89"/>
                    </a:cubicBezTo>
                    <a:cubicBezTo>
                      <a:pt x="62" y="82"/>
                      <a:pt x="79" y="89"/>
                      <a:pt x="79" y="82"/>
                    </a:cubicBezTo>
                    <a:cubicBezTo>
                      <a:pt x="79" y="74"/>
                      <a:pt x="43" y="64"/>
                      <a:pt x="39" y="62"/>
                    </a:cubicBezTo>
                    <a:cubicBezTo>
                      <a:pt x="35" y="50"/>
                      <a:pt x="2" y="0"/>
                      <a:pt x="19" y="49"/>
                    </a:cubicBezTo>
                    <a:close/>
                  </a:path>
                </a:pathLst>
              </a:custGeom>
              <a:ln>
                <a:headEnd/>
                <a:tailEnd/>
              </a:ln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2743200" y="3505200"/>
              <a:ext cx="609600" cy="609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A50021"/>
                  </a:solidFill>
                  <a:latin typeface=".VnBlack" panose="020B7200000000000000" pitchFamily="34" charset="0"/>
                </a:rPr>
                <a:t>p</a:t>
              </a:r>
              <a:endParaRPr lang="en-US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.VnBlack" panose="020B7200000000000000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45137" y="1017589"/>
            <a:ext cx="1239044" cy="1342681"/>
            <a:chOff x="3733800" y="152400"/>
            <a:chExt cx="914400" cy="1066800"/>
          </a:xfrm>
          <a:solidFill>
            <a:srgbClr val="FFFF00"/>
          </a:solidFill>
        </p:grpSpPr>
        <p:grpSp>
          <p:nvGrpSpPr>
            <p:cNvPr id="88" name="Group 13"/>
            <p:cNvGrpSpPr>
              <a:grpSpLocks/>
            </p:cNvGrpSpPr>
            <p:nvPr/>
          </p:nvGrpSpPr>
          <p:grpSpPr bwMode="auto">
            <a:xfrm>
              <a:off x="3733800" y="152400"/>
              <a:ext cx="914400" cy="1066800"/>
              <a:chOff x="1248" y="1680"/>
              <a:chExt cx="576" cy="672"/>
            </a:xfrm>
            <a:grpFill/>
          </p:grpSpPr>
          <p:sp>
            <p:nvSpPr>
              <p:cNvPr id="90" name="Oval 14"/>
              <p:cNvSpPr>
                <a:spLocks noChangeArrowheads="1"/>
              </p:cNvSpPr>
              <p:nvPr/>
            </p:nvSpPr>
            <p:spPr bwMode="auto">
              <a:xfrm>
                <a:off x="1248" y="1776"/>
                <a:ext cx="576" cy="576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" name="Freeform 15"/>
              <p:cNvSpPr>
                <a:spLocks/>
              </p:cNvSpPr>
              <p:nvPr/>
            </p:nvSpPr>
            <p:spPr bwMode="auto">
              <a:xfrm rot="988877">
                <a:off x="1536" y="1680"/>
                <a:ext cx="121" cy="134"/>
              </a:xfrm>
              <a:custGeom>
                <a:avLst/>
                <a:gdLst>
                  <a:gd name="T0" fmla="*/ 27 w 85"/>
                  <a:gd name="T1" fmla="*/ 32 h 207"/>
                  <a:gd name="T2" fmla="*/ 17 w 85"/>
                  <a:gd name="T3" fmla="*/ 131 h 207"/>
                  <a:gd name="T4" fmla="*/ 74 w 85"/>
                  <a:gd name="T5" fmla="*/ 96 h 207"/>
                  <a:gd name="T6" fmla="*/ 84 w 85"/>
                  <a:gd name="T7" fmla="*/ 58 h 207"/>
                  <a:gd name="T8" fmla="*/ 112 w 85"/>
                  <a:gd name="T9" fmla="*/ 53 h 207"/>
                  <a:gd name="T10" fmla="*/ 56 w 85"/>
                  <a:gd name="T11" fmla="*/ 40 h 207"/>
                  <a:gd name="T12" fmla="*/ 27 w 85"/>
                  <a:gd name="T13" fmla="*/ 32 h 2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" h="207">
                    <a:moveTo>
                      <a:pt x="19" y="49"/>
                    </a:moveTo>
                    <a:cubicBezTo>
                      <a:pt x="0" y="104"/>
                      <a:pt x="8" y="138"/>
                      <a:pt x="12" y="203"/>
                    </a:cubicBezTo>
                    <a:cubicBezTo>
                      <a:pt x="85" y="194"/>
                      <a:pt x="72" y="207"/>
                      <a:pt x="52" y="149"/>
                    </a:cubicBezTo>
                    <a:cubicBezTo>
                      <a:pt x="54" y="129"/>
                      <a:pt x="51" y="108"/>
                      <a:pt x="59" y="89"/>
                    </a:cubicBezTo>
                    <a:cubicBezTo>
                      <a:pt x="62" y="82"/>
                      <a:pt x="79" y="89"/>
                      <a:pt x="79" y="82"/>
                    </a:cubicBezTo>
                    <a:cubicBezTo>
                      <a:pt x="79" y="74"/>
                      <a:pt x="43" y="64"/>
                      <a:pt x="39" y="62"/>
                    </a:cubicBezTo>
                    <a:cubicBezTo>
                      <a:pt x="35" y="50"/>
                      <a:pt x="2" y="0"/>
                      <a:pt x="19" y="49"/>
                    </a:cubicBezTo>
                    <a:close/>
                  </a:path>
                </a:pathLst>
              </a:custGeom>
              <a:ln>
                <a:headEnd/>
                <a:tailEnd/>
              </a:ln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9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3890300" y="468320"/>
              <a:ext cx="573104" cy="63132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0EB15"/>
                  </a:solidFill>
                  <a:latin typeface="Arial Black"/>
                </a:rPr>
                <a:t>p</a:t>
              </a:r>
              <a:endParaRPr lang="en-US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0EB15"/>
                </a:solidFill>
                <a:latin typeface="Arial Black"/>
              </a:endParaRPr>
            </a:p>
          </p:txBody>
        </p:sp>
      </p:grpSp>
      <p:grpSp>
        <p:nvGrpSpPr>
          <p:cNvPr id="2054" name="Group 2053"/>
          <p:cNvGrpSpPr/>
          <p:nvPr/>
        </p:nvGrpSpPr>
        <p:grpSpPr>
          <a:xfrm>
            <a:off x="1427956" y="990600"/>
            <a:ext cx="1239044" cy="1371600"/>
            <a:chOff x="1427956" y="990600"/>
            <a:chExt cx="1239044" cy="1371600"/>
          </a:xfrm>
          <a:solidFill>
            <a:srgbClr val="FFFF00"/>
          </a:solidFill>
        </p:grpSpPr>
        <p:grpSp>
          <p:nvGrpSpPr>
            <p:cNvPr id="93" name="Group 10"/>
            <p:cNvGrpSpPr>
              <a:grpSpLocks/>
            </p:cNvGrpSpPr>
            <p:nvPr/>
          </p:nvGrpSpPr>
          <p:grpSpPr bwMode="auto">
            <a:xfrm>
              <a:off x="1427956" y="990600"/>
              <a:ext cx="1239044" cy="1371600"/>
              <a:chOff x="1248" y="1680"/>
              <a:chExt cx="576" cy="672"/>
            </a:xfrm>
            <a:grpFill/>
          </p:grpSpPr>
          <p:sp>
            <p:nvSpPr>
              <p:cNvPr id="95" name="Oval 11"/>
              <p:cNvSpPr>
                <a:spLocks noChangeArrowheads="1"/>
              </p:cNvSpPr>
              <p:nvPr/>
            </p:nvSpPr>
            <p:spPr bwMode="auto">
              <a:xfrm>
                <a:off x="1248" y="1776"/>
                <a:ext cx="576" cy="576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6" name="Freeform 12"/>
              <p:cNvSpPr>
                <a:spLocks/>
              </p:cNvSpPr>
              <p:nvPr/>
            </p:nvSpPr>
            <p:spPr bwMode="auto">
              <a:xfrm rot="988877">
                <a:off x="1536" y="1680"/>
                <a:ext cx="121" cy="134"/>
              </a:xfrm>
              <a:custGeom>
                <a:avLst/>
                <a:gdLst>
                  <a:gd name="T0" fmla="*/ 27 w 85"/>
                  <a:gd name="T1" fmla="*/ 32 h 207"/>
                  <a:gd name="T2" fmla="*/ 17 w 85"/>
                  <a:gd name="T3" fmla="*/ 131 h 207"/>
                  <a:gd name="T4" fmla="*/ 74 w 85"/>
                  <a:gd name="T5" fmla="*/ 96 h 207"/>
                  <a:gd name="T6" fmla="*/ 84 w 85"/>
                  <a:gd name="T7" fmla="*/ 58 h 207"/>
                  <a:gd name="T8" fmla="*/ 112 w 85"/>
                  <a:gd name="T9" fmla="*/ 53 h 207"/>
                  <a:gd name="T10" fmla="*/ 56 w 85"/>
                  <a:gd name="T11" fmla="*/ 40 h 207"/>
                  <a:gd name="T12" fmla="*/ 27 w 85"/>
                  <a:gd name="T13" fmla="*/ 32 h 2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" h="207">
                    <a:moveTo>
                      <a:pt x="19" y="49"/>
                    </a:moveTo>
                    <a:cubicBezTo>
                      <a:pt x="0" y="104"/>
                      <a:pt x="8" y="138"/>
                      <a:pt x="12" y="203"/>
                    </a:cubicBezTo>
                    <a:cubicBezTo>
                      <a:pt x="85" y="194"/>
                      <a:pt x="72" y="207"/>
                      <a:pt x="52" y="149"/>
                    </a:cubicBezTo>
                    <a:cubicBezTo>
                      <a:pt x="54" y="129"/>
                      <a:pt x="51" y="108"/>
                      <a:pt x="59" y="89"/>
                    </a:cubicBezTo>
                    <a:cubicBezTo>
                      <a:pt x="62" y="82"/>
                      <a:pt x="79" y="89"/>
                      <a:pt x="79" y="82"/>
                    </a:cubicBezTo>
                    <a:cubicBezTo>
                      <a:pt x="79" y="74"/>
                      <a:pt x="43" y="64"/>
                      <a:pt x="39" y="62"/>
                    </a:cubicBezTo>
                    <a:cubicBezTo>
                      <a:pt x="35" y="50"/>
                      <a:pt x="2" y="0"/>
                      <a:pt x="19" y="49"/>
                    </a:cubicBezTo>
                    <a:close/>
                  </a:path>
                </a:pathLst>
              </a:custGeom>
              <a:ln>
                <a:headEnd/>
                <a:tailEnd/>
              </a:ln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9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1600200" y="1373866"/>
              <a:ext cx="914400" cy="83593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FF"/>
                  </a:solidFill>
                  <a:latin typeface=".VnBlack" panose="020B7200000000000000" pitchFamily="34" charset="0"/>
                </a:rPr>
                <a:t>q</a:t>
              </a:r>
              <a:endParaRPr lang="en-US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.VnBlack" panose="020B7200000000000000" pitchFamily="34" charset="0"/>
              </a:endParaRPr>
            </a:p>
          </p:txBody>
        </p:sp>
      </p:grpSp>
      <p:grpSp>
        <p:nvGrpSpPr>
          <p:cNvPr id="2055" name="Group 2054"/>
          <p:cNvGrpSpPr/>
          <p:nvPr/>
        </p:nvGrpSpPr>
        <p:grpSpPr>
          <a:xfrm>
            <a:off x="2743200" y="884238"/>
            <a:ext cx="1199356" cy="1249362"/>
            <a:chOff x="2743200" y="884238"/>
            <a:chExt cx="1199356" cy="1249362"/>
          </a:xfrm>
          <a:solidFill>
            <a:srgbClr val="FFFF00"/>
          </a:solidFill>
        </p:grpSpPr>
        <p:grpSp>
          <p:nvGrpSpPr>
            <p:cNvPr id="98" name="Group 16"/>
            <p:cNvGrpSpPr>
              <a:grpSpLocks/>
            </p:cNvGrpSpPr>
            <p:nvPr/>
          </p:nvGrpSpPr>
          <p:grpSpPr bwMode="auto">
            <a:xfrm>
              <a:off x="2743200" y="884238"/>
              <a:ext cx="1199356" cy="1249362"/>
              <a:chOff x="1248" y="1680"/>
              <a:chExt cx="576" cy="672"/>
            </a:xfrm>
            <a:grpFill/>
          </p:grpSpPr>
          <p:sp>
            <p:nvSpPr>
              <p:cNvPr id="100" name="Oval 17"/>
              <p:cNvSpPr>
                <a:spLocks noChangeArrowheads="1"/>
              </p:cNvSpPr>
              <p:nvPr/>
            </p:nvSpPr>
            <p:spPr bwMode="auto">
              <a:xfrm>
                <a:off x="1248" y="1776"/>
                <a:ext cx="576" cy="576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1" name="Freeform 18"/>
              <p:cNvSpPr>
                <a:spLocks/>
              </p:cNvSpPr>
              <p:nvPr/>
            </p:nvSpPr>
            <p:spPr bwMode="auto">
              <a:xfrm rot="988877">
                <a:off x="1536" y="1680"/>
                <a:ext cx="121" cy="134"/>
              </a:xfrm>
              <a:custGeom>
                <a:avLst/>
                <a:gdLst>
                  <a:gd name="T0" fmla="*/ 27 w 85"/>
                  <a:gd name="T1" fmla="*/ 32 h 207"/>
                  <a:gd name="T2" fmla="*/ 17 w 85"/>
                  <a:gd name="T3" fmla="*/ 131 h 207"/>
                  <a:gd name="T4" fmla="*/ 74 w 85"/>
                  <a:gd name="T5" fmla="*/ 96 h 207"/>
                  <a:gd name="T6" fmla="*/ 84 w 85"/>
                  <a:gd name="T7" fmla="*/ 58 h 207"/>
                  <a:gd name="T8" fmla="*/ 112 w 85"/>
                  <a:gd name="T9" fmla="*/ 53 h 207"/>
                  <a:gd name="T10" fmla="*/ 56 w 85"/>
                  <a:gd name="T11" fmla="*/ 40 h 207"/>
                  <a:gd name="T12" fmla="*/ 27 w 85"/>
                  <a:gd name="T13" fmla="*/ 32 h 2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" h="207">
                    <a:moveTo>
                      <a:pt x="19" y="49"/>
                    </a:moveTo>
                    <a:cubicBezTo>
                      <a:pt x="0" y="104"/>
                      <a:pt x="8" y="138"/>
                      <a:pt x="12" y="203"/>
                    </a:cubicBezTo>
                    <a:cubicBezTo>
                      <a:pt x="85" y="194"/>
                      <a:pt x="72" y="207"/>
                      <a:pt x="52" y="149"/>
                    </a:cubicBezTo>
                    <a:cubicBezTo>
                      <a:pt x="54" y="129"/>
                      <a:pt x="51" y="108"/>
                      <a:pt x="59" y="89"/>
                    </a:cubicBezTo>
                    <a:cubicBezTo>
                      <a:pt x="62" y="82"/>
                      <a:pt x="79" y="89"/>
                      <a:pt x="79" y="82"/>
                    </a:cubicBezTo>
                    <a:cubicBezTo>
                      <a:pt x="79" y="74"/>
                      <a:pt x="43" y="64"/>
                      <a:pt x="39" y="62"/>
                    </a:cubicBezTo>
                    <a:cubicBezTo>
                      <a:pt x="35" y="50"/>
                      <a:pt x="2" y="0"/>
                      <a:pt x="19" y="49"/>
                    </a:cubicBezTo>
                    <a:close/>
                  </a:path>
                </a:pathLst>
              </a:custGeom>
              <a:ln>
                <a:headEnd/>
                <a:tailEnd/>
              </a:ln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2971800" y="1209401"/>
              <a:ext cx="756557" cy="7717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 Black"/>
                </a:rPr>
                <a:t>d</a:t>
              </a:r>
              <a:endParaRPr lang="en-US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endParaRPr>
            </a:p>
          </p:txBody>
        </p:sp>
      </p:grpSp>
      <p:sp>
        <p:nvSpPr>
          <p:cNvPr id="104" name="WordArt 36"/>
          <p:cNvSpPr>
            <a:spLocks noChangeArrowheads="1" noChangeShapeType="1" noTextEdit="1"/>
          </p:cNvSpPr>
          <p:nvPr/>
        </p:nvSpPr>
        <p:spPr bwMode="auto">
          <a:xfrm>
            <a:off x="7086600" y="1373866"/>
            <a:ext cx="584437" cy="5665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p</a:t>
            </a:r>
          </a:p>
        </p:txBody>
      </p:sp>
      <p:sp>
        <p:nvSpPr>
          <p:cNvPr id="105" name="WordArt 38"/>
          <p:cNvSpPr>
            <a:spLocks noChangeArrowheads="1" noChangeShapeType="1" noTextEdit="1"/>
          </p:cNvSpPr>
          <p:nvPr/>
        </p:nvSpPr>
        <p:spPr bwMode="auto">
          <a:xfrm>
            <a:off x="7010400" y="3810000"/>
            <a:ext cx="609600" cy="4788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.VnBlack" panose="020B7200000000000000" pitchFamily="34" charset="0"/>
              </a:rPr>
              <a:t>q</a:t>
            </a:r>
            <a:endParaRPr lang="en-US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.VnBlack" panose="020B7200000000000000" pitchFamily="34" charset="0"/>
            </a:endParaRPr>
          </a:p>
        </p:txBody>
      </p:sp>
      <p:sp>
        <p:nvSpPr>
          <p:cNvPr id="106" name="WordArt 33"/>
          <p:cNvSpPr>
            <a:spLocks noChangeArrowheads="1" noChangeShapeType="1" noTextEdit="1"/>
          </p:cNvSpPr>
          <p:nvPr/>
        </p:nvSpPr>
        <p:spPr bwMode="auto">
          <a:xfrm>
            <a:off x="7010401" y="5867400"/>
            <a:ext cx="609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.VnBlack" panose="020B7200000000000000" pitchFamily="34" charset="0"/>
              </a:rPr>
              <a:t>d</a:t>
            </a:r>
            <a:endParaRPr lang="en-US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pic>
        <p:nvPicPr>
          <p:cNvPr id="40" name="đồng hồ 5 s">
            <a:hlinkClick r:id="" action="ppaction://media"/>
            <a:extLst>
              <a:ext uri="{FF2B5EF4-FFF2-40B4-BE49-F238E27FC236}">
                <a16:creationId xmlns:a16="http://schemas.microsoft.com/office/drawing/2014/main" id="{92A44029-C129-420F-B1AB-6C3BBC0360A5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618383" y="130134"/>
            <a:ext cx="639417" cy="6394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67348" y="227813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1</a:t>
            </a:r>
            <a:endParaRPr lang="en-US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67348" y="573081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2</a:t>
            </a:r>
            <a:endParaRPr lang="en-US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930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61"/>
    </mc:Choice>
    <mc:Fallback xmlns="">
      <p:transition spd="slow" advTm="49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524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56069E-6 L 0.61389 -0.0795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94" y="-3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48056 0.2634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8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0.33889 0.591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2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53611 -0.5604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06" y="-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81146 -0.2257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73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66979 0.10694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90" y="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4" fill="hold" display="0">
                  <p:stCondLst>
                    <p:cond delay="indefinite"/>
                  </p:stCondLst>
                </p:cTn>
                <p:tgtEl>
                  <p:spTgt spid="40"/>
                </p:tgtEl>
              </p:cMediaNode>
            </p:video>
            <p:audio isNarration="1">
              <p:cMediaNode vol="80000" showWhenStopped="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4" grpId="0"/>
      <p:bldP spid="105" grpId="0"/>
      <p:bldP spid="106" grpId="0"/>
      <p:bldP spid="3" grpId="0"/>
      <p:bldP spid="43" grpId="0"/>
    </p:bldLst>
  </p:timing>
  <p:extLst>
    <p:ext uri="{E180D4A7-C9FB-4DFB-919C-405C955672EB}">
      <p14:showEvtLst xmlns:p14="http://schemas.microsoft.com/office/powerpoint/2010/main">
        <p14:playEvt time="15389" objId="40"/>
        <p14:stopEvt time="20732" objId="40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ổng hợp Cái Dĩa giá rẻ, bán chạy tháng 9/2021 - BeeCos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647" r="97843">
                        <a14:foregroundMark x1="15686" y1="62647" x2="36275" y2="72941"/>
                        <a14:foregroundMark x1="45098" y1="74412" x2="65490" y2="72353"/>
                        <a14:foregroundMark x1="83725" y1="65588" x2="90196" y2="58824"/>
                        <a14:foregroundMark x1="8039" y1="55882" x2="13922" y2="6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303" y="304800"/>
            <a:ext cx="3592697" cy="23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nic Giỏ CHỨNG GLW Mây - cái rổ png tải về - Miễn phí trong suốt Gió png  Tải về.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958" b="99167" l="10000" r="90000">
                        <a14:foregroundMark x1="58333" y1="46042" x2="60667" y2="46250"/>
                        <a14:foregroundMark x1="59333" y1="49375" x2="58222" y2="62917"/>
                        <a14:foregroundMark x1="59889" y1="48333" x2="58667" y2="63125"/>
                        <a14:foregroundMark x1="60111" y1="56667" x2="58778" y2="68958"/>
                        <a14:foregroundMark x1="59889" y1="63958" x2="59000" y2="71042"/>
                        <a14:foregroundMark x1="58000" y1="63542" x2="56444" y2="73125"/>
                        <a14:foregroundMark x1="58556" y1="63750" x2="58556" y2="68958"/>
                        <a14:foregroundMark x1="57778" y1="63958" x2="58111" y2="69167"/>
                        <a14:foregroundMark x1="57111" y1="64375" x2="59444" y2="64375"/>
                        <a14:foregroundMark x1="48556" y1="45833" x2="53333" y2="46458"/>
                        <a14:backgroundMark x1="47778" y1="17500" x2="47222" y2="44583"/>
                        <a14:backgroundMark x1="48556" y1="16042" x2="53222" y2="6667"/>
                        <a14:backgroundMark x1="53778" y1="7708" x2="57444" y2="15417"/>
                        <a14:backgroundMark x1="57778" y1="18958" x2="59778" y2="44375"/>
                        <a14:backgroundMark x1="59222" y1="48125" x2="58778" y2="65208"/>
                        <a14:backgroundMark x1="57778" y1="63542" x2="58222" y2="68333"/>
                        <a14:backgroundMark x1="59778" y1="64375" x2="59000" y2="68125"/>
                        <a14:backgroundMark x1="57000" y1="65833" x2="57333" y2="68542"/>
                        <a14:backgroundMark x1="48111" y1="45208" x2="48111" y2="4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30134"/>
            <a:ext cx="6248400" cy="314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ổng hợp Cái Dĩa giá rẻ, bán chạy tháng 9/2021 - BeeCos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2647" r="97843">
                        <a14:foregroundMark x1="15686" y1="62647" x2="36275" y2="72941"/>
                        <a14:foregroundMark x1="45098" y1="74412" x2="65490" y2="72353"/>
                        <a14:foregroundMark x1="83725" y1="65588" x2="90196" y2="58824"/>
                        <a14:foregroundMark x1="8039" y1="55882" x2="13922" y2="6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303" y="4767669"/>
            <a:ext cx="3592697" cy="23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cnic Giỏ CHỨNG GLW Mây - cái rổ png tải về - Miễn phí trong suốt Gió png  Tải về.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958" b="99167" l="10000" r="90000">
                        <a14:foregroundMark x1="58333" y1="46042" x2="60667" y2="46250"/>
                        <a14:foregroundMark x1="59333" y1="49375" x2="58222" y2="62917"/>
                        <a14:foregroundMark x1="59889" y1="48333" x2="58667" y2="63125"/>
                        <a14:foregroundMark x1="60111" y1="56667" x2="58778" y2="68958"/>
                        <a14:foregroundMark x1="59889" y1="63958" x2="59000" y2="71042"/>
                        <a14:foregroundMark x1="58000" y1="63542" x2="56444" y2="73125"/>
                        <a14:foregroundMark x1="58556" y1="63750" x2="58556" y2="68958"/>
                        <a14:foregroundMark x1="57778" y1="63958" x2="58111" y2="69167"/>
                        <a14:foregroundMark x1="57111" y1="64375" x2="59444" y2="64375"/>
                        <a14:foregroundMark x1="48556" y1="45833" x2="53333" y2="46458"/>
                        <a14:backgroundMark x1="47778" y1="17500" x2="47222" y2="44583"/>
                        <a14:backgroundMark x1="48556" y1="16042" x2="53222" y2="6667"/>
                        <a14:backgroundMark x1="53778" y1="7708" x2="57444" y2="15417"/>
                        <a14:backgroundMark x1="57778" y1="18958" x2="59778" y2="44375"/>
                        <a14:backgroundMark x1="59222" y1="48125" x2="58778" y2="65208"/>
                        <a14:backgroundMark x1="57778" y1="63542" x2="58222" y2="68333"/>
                        <a14:backgroundMark x1="59778" y1="64375" x2="59000" y2="68125"/>
                        <a14:backgroundMark x1="57000" y1="65833" x2="57333" y2="68542"/>
                        <a14:backgroundMark x1="48111" y1="45208" x2="48111" y2="4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3505200"/>
            <a:ext cx="6248400" cy="314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ổng hợp Cái Dĩa giá rẻ, bán chạy tháng 9/2021 - BeeCos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2647" r="97843">
                        <a14:foregroundMark x1="15686" y1="62647" x2="36275" y2="72941"/>
                        <a14:foregroundMark x1="45098" y1="74412" x2="65490" y2="72353"/>
                        <a14:foregroundMark x1="83725" y1="65588" x2="90196" y2="58824"/>
                        <a14:foregroundMark x1="8039" y1="55882" x2="13922" y2="6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303" y="2667000"/>
            <a:ext cx="3592697" cy="23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" name="Group 71"/>
          <p:cNvGrpSpPr/>
          <p:nvPr/>
        </p:nvGrpSpPr>
        <p:grpSpPr>
          <a:xfrm>
            <a:off x="1543844" y="4277030"/>
            <a:ext cx="1123156" cy="1242301"/>
            <a:chOff x="4114800" y="1600200"/>
            <a:chExt cx="914400" cy="1066800"/>
          </a:xfrm>
          <a:solidFill>
            <a:srgbClr val="FFFF00"/>
          </a:solidFill>
        </p:grpSpPr>
        <p:grpSp>
          <p:nvGrpSpPr>
            <p:cNvPr id="73" name="Group 19"/>
            <p:cNvGrpSpPr>
              <a:grpSpLocks/>
            </p:cNvGrpSpPr>
            <p:nvPr/>
          </p:nvGrpSpPr>
          <p:grpSpPr bwMode="auto">
            <a:xfrm>
              <a:off x="4114800" y="1600200"/>
              <a:ext cx="914400" cy="1066800"/>
              <a:chOff x="1248" y="1680"/>
              <a:chExt cx="576" cy="672"/>
            </a:xfrm>
            <a:grpFill/>
          </p:grpSpPr>
          <p:sp>
            <p:nvSpPr>
              <p:cNvPr id="75" name="Oval 20"/>
              <p:cNvSpPr>
                <a:spLocks noChangeArrowheads="1"/>
              </p:cNvSpPr>
              <p:nvPr/>
            </p:nvSpPr>
            <p:spPr bwMode="auto">
              <a:xfrm>
                <a:off x="1248" y="1776"/>
                <a:ext cx="576" cy="576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6" name="Freeform 21"/>
              <p:cNvSpPr>
                <a:spLocks/>
              </p:cNvSpPr>
              <p:nvPr/>
            </p:nvSpPr>
            <p:spPr bwMode="auto">
              <a:xfrm rot="988877">
                <a:off x="1536" y="1680"/>
                <a:ext cx="121" cy="134"/>
              </a:xfrm>
              <a:custGeom>
                <a:avLst/>
                <a:gdLst>
                  <a:gd name="T0" fmla="*/ 27 w 85"/>
                  <a:gd name="T1" fmla="*/ 32 h 207"/>
                  <a:gd name="T2" fmla="*/ 17 w 85"/>
                  <a:gd name="T3" fmla="*/ 131 h 207"/>
                  <a:gd name="T4" fmla="*/ 74 w 85"/>
                  <a:gd name="T5" fmla="*/ 96 h 207"/>
                  <a:gd name="T6" fmla="*/ 84 w 85"/>
                  <a:gd name="T7" fmla="*/ 58 h 207"/>
                  <a:gd name="T8" fmla="*/ 112 w 85"/>
                  <a:gd name="T9" fmla="*/ 53 h 207"/>
                  <a:gd name="T10" fmla="*/ 56 w 85"/>
                  <a:gd name="T11" fmla="*/ 40 h 207"/>
                  <a:gd name="T12" fmla="*/ 27 w 85"/>
                  <a:gd name="T13" fmla="*/ 32 h 2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" h="207">
                    <a:moveTo>
                      <a:pt x="19" y="49"/>
                    </a:moveTo>
                    <a:cubicBezTo>
                      <a:pt x="0" y="104"/>
                      <a:pt x="8" y="138"/>
                      <a:pt x="12" y="203"/>
                    </a:cubicBezTo>
                    <a:cubicBezTo>
                      <a:pt x="85" y="194"/>
                      <a:pt x="72" y="207"/>
                      <a:pt x="52" y="149"/>
                    </a:cubicBezTo>
                    <a:cubicBezTo>
                      <a:pt x="54" y="129"/>
                      <a:pt x="51" y="108"/>
                      <a:pt x="59" y="89"/>
                    </a:cubicBezTo>
                    <a:cubicBezTo>
                      <a:pt x="62" y="82"/>
                      <a:pt x="79" y="89"/>
                      <a:pt x="79" y="82"/>
                    </a:cubicBezTo>
                    <a:cubicBezTo>
                      <a:pt x="79" y="74"/>
                      <a:pt x="43" y="64"/>
                      <a:pt x="39" y="62"/>
                    </a:cubicBezTo>
                    <a:cubicBezTo>
                      <a:pt x="35" y="50"/>
                      <a:pt x="2" y="0"/>
                      <a:pt x="19" y="49"/>
                    </a:cubicBezTo>
                    <a:close/>
                  </a:path>
                </a:pathLst>
              </a:custGeom>
              <a:ln>
                <a:headEnd/>
                <a:tailEnd/>
              </a:ln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4284755" y="1895981"/>
              <a:ext cx="561726" cy="67730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.VnBlack" panose="020B7200000000000000" pitchFamily="34" charset="0"/>
                </a:rPr>
                <a:t>d</a:t>
              </a:r>
              <a:endPara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28600" y="4310469"/>
            <a:ext cx="1315244" cy="1404531"/>
            <a:chOff x="2057400" y="1219200"/>
            <a:chExt cx="914400" cy="1066800"/>
          </a:xfrm>
          <a:solidFill>
            <a:srgbClr val="FFFF00"/>
          </a:solidFill>
        </p:grpSpPr>
        <p:grpSp>
          <p:nvGrpSpPr>
            <p:cNvPr id="78" name="Group 25"/>
            <p:cNvGrpSpPr>
              <a:grpSpLocks/>
            </p:cNvGrpSpPr>
            <p:nvPr/>
          </p:nvGrpSpPr>
          <p:grpSpPr bwMode="auto">
            <a:xfrm>
              <a:off x="2057400" y="1219200"/>
              <a:ext cx="914400" cy="1066800"/>
              <a:chOff x="1248" y="1680"/>
              <a:chExt cx="576" cy="672"/>
            </a:xfrm>
            <a:grpFill/>
          </p:grpSpPr>
          <p:sp>
            <p:nvSpPr>
              <p:cNvPr id="80" name="Oval 26"/>
              <p:cNvSpPr>
                <a:spLocks noChangeArrowheads="1"/>
              </p:cNvSpPr>
              <p:nvPr/>
            </p:nvSpPr>
            <p:spPr bwMode="auto">
              <a:xfrm>
                <a:off x="1248" y="1776"/>
                <a:ext cx="576" cy="576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1" name="Freeform 27"/>
              <p:cNvSpPr>
                <a:spLocks/>
              </p:cNvSpPr>
              <p:nvPr/>
            </p:nvSpPr>
            <p:spPr bwMode="auto">
              <a:xfrm rot="988877">
                <a:off x="1536" y="1680"/>
                <a:ext cx="121" cy="134"/>
              </a:xfrm>
              <a:custGeom>
                <a:avLst/>
                <a:gdLst>
                  <a:gd name="T0" fmla="*/ 27 w 85"/>
                  <a:gd name="T1" fmla="*/ 32 h 207"/>
                  <a:gd name="T2" fmla="*/ 17 w 85"/>
                  <a:gd name="T3" fmla="*/ 131 h 207"/>
                  <a:gd name="T4" fmla="*/ 74 w 85"/>
                  <a:gd name="T5" fmla="*/ 96 h 207"/>
                  <a:gd name="T6" fmla="*/ 84 w 85"/>
                  <a:gd name="T7" fmla="*/ 58 h 207"/>
                  <a:gd name="T8" fmla="*/ 112 w 85"/>
                  <a:gd name="T9" fmla="*/ 53 h 207"/>
                  <a:gd name="T10" fmla="*/ 56 w 85"/>
                  <a:gd name="T11" fmla="*/ 40 h 207"/>
                  <a:gd name="T12" fmla="*/ 27 w 85"/>
                  <a:gd name="T13" fmla="*/ 32 h 2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" h="207">
                    <a:moveTo>
                      <a:pt x="19" y="49"/>
                    </a:moveTo>
                    <a:cubicBezTo>
                      <a:pt x="0" y="104"/>
                      <a:pt x="8" y="138"/>
                      <a:pt x="12" y="203"/>
                    </a:cubicBezTo>
                    <a:cubicBezTo>
                      <a:pt x="85" y="194"/>
                      <a:pt x="72" y="207"/>
                      <a:pt x="52" y="149"/>
                    </a:cubicBezTo>
                    <a:cubicBezTo>
                      <a:pt x="54" y="129"/>
                      <a:pt x="51" y="108"/>
                      <a:pt x="59" y="89"/>
                    </a:cubicBezTo>
                    <a:cubicBezTo>
                      <a:pt x="62" y="82"/>
                      <a:pt x="79" y="89"/>
                      <a:pt x="79" y="82"/>
                    </a:cubicBezTo>
                    <a:cubicBezTo>
                      <a:pt x="79" y="74"/>
                      <a:pt x="43" y="64"/>
                      <a:pt x="39" y="62"/>
                    </a:cubicBezTo>
                    <a:cubicBezTo>
                      <a:pt x="35" y="50"/>
                      <a:pt x="2" y="0"/>
                      <a:pt x="19" y="49"/>
                    </a:cubicBezTo>
                    <a:close/>
                  </a:path>
                </a:pathLst>
              </a:custGeom>
              <a:ln>
                <a:headEnd/>
                <a:tailEnd/>
              </a:ln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2209799" y="1493969"/>
              <a:ext cx="546431" cy="67627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66FF66"/>
                  </a:solidFill>
                  <a:latin typeface=".VnBlack" panose="020B7200000000000000" pitchFamily="34" charset="0"/>
                </a:rPr>
                <a:t>®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743200" y="4248651"/>
            <a:ext cx="1295400" cy="1313950"/>
            <a:chOff x="2590800" y="3200400"/>
            <a:chExt cx="914400" cy="1066800"/>
          </a:xfrm>
          <a:solidFill>
            <a:srgbClr val="FFFF00"/>
          </a:solidFill>
        </p:grpSpPr>
        <p:grpSp>
          <p:nvGrpSpPr>
            <p:cNvPr id="83" name="Group 22"/>
            <p:cNvGrpSpPr>
              <a:grpSpLocks/>
            </p:cNvGrpSpPr>
            <p:nvPr/>
          </p:nvGrpSpPr>
          <p:grpSpPr bwMode="auto">
            <a:xfrm>
              <a:off x="2590800" y="3200400"/>
              <a:ext cx="914400" cy="1066800"/>
              <a:chOff x="1248" y="1680"/>
              <a:chExt cx="576" cy="672"/>
            </a:xfrm>
            <a:grpFill/>
          </p:grpSpPr>
          <p:sp>
            <p:nvSpPr>
              <p:cNvPr id="85" name="Oval 23"/>
              <p:cNvSpPr>
                <a:spLocks noChangeArrowheads="1"/>
              </p:cNvSpPr>
              <p:nvPr/>
            </p:nvSpPr>
            <p:spPr bwMode="auto">
              <a:xfrm>
                <a:off x="1248" y="1776"/>
                <a:ext cx="576" cy="576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" name="Freeform 24"/>
              <p:cNvSpPr>
                <a:spLocks/>
              </p:cNvSpPr>
              <p:nvPr/>
            </p:nvSpPr>
            <p:spPr bwMode="auto">
              <a:xfrm rot="988877">
                <a:off x="1536" y="1680"/>
                <a:ext cx="121" cy="134"/>
              </a:xfrm>
              <a:custGeom>
                <a:avLst/>
                <a:gdLst>
                  <a:gd name="T0" fmla="*/ 27 w 85"/>
                  <a:gd name="T1" fmla="*/ 32 h 207"/>
                  <a:gd name="T2" fmla="*/ 17 w 85"/>
                  <a:gd name="T3" fmla="*/ 131 h 207"/>
                  <a:gd name="T4" fmla="*/ 74 w 85"/>
                  <a:gd name="T5" fmla="*/ 96 h 207"/>
                  <a:gd name="T6" fmla="*/ 84 w 85"/>
                  <a:gd name="T7" fmla="*/ 58 h 207"/>
                  <a:gd name="T8" fmla="*/ 112 w 85"/>
                  <a:gd name="T9" fmla="*/ 53 h 207"/>
                  <a:gd name="T10" fmla="*/ 56 w 85"/>
                  <a:gd name="T11" fmla="*/ 40 h 207"/>
                  <a:gd name="T12" fmla="*/ 27 w 85"/>
                  <a:gd name="T13" fmla="*/ 32 h 2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" h="207">
                    <a:moveTo>
                      <a:pt x="19" y="49"/>
                    </a:moveTo>
                    <a:cubicBezTo>
                      <a:pt x="0" y="104"/>
                      <a:pt x="8" y="138"/>
                      <a:pt x="12" y="203"/>
                    </a:cubicBezTo>
                    <a:cubicBezTo>
                      <a:pt x="85" y="194"/>
                      <a:pt x="72" y="207"/>
                      <a:pt x="52" y="149"/>
                    </a:cubicBezTo>
                    <a:cubicBezTo>
                      <a:pt x="54" y="129"/>
                      <a:pt x="51" y="108"/>
                      <a:pt x="59" y="89"/>
                    </a:cubicBezTo>
                    <a:cubicBezTo>
                      <a:pt x="62" y="82"/>
                      <a:pt x="79" y="89"/>
                      <a:pt x="79" y="82"/>
                    </a:cubicBezTo>
                    <a:cubicBezTo>
                      <a:pt x="79" y="74"/>
                      <a:pt x="43" y="64"/>
                      <a:pt x="39" y="62"/>
                    </a:cubicBezTo>
                    <a:cubicBezTo>
                      <a:pt x="35" y="50"/>
                      <a:pt x="2" y="0"/>
                      <a:pt x="19" y="49"/>
                    </a:cubicBezTo>
                    <a:close/>
                  </a:path>
                </a:pathLst>
              </a:custGeom>
              <a:ln>
                <a:headEnd/>
                <a:tailEnd/>
              </a:ln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2743200" y="3505200"/>
              <a:ext cx="609600" cy="609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A50021"/>
                  </a:solidFill>
                  <a:latin typeface=".VnBlack" panose="020B7200000000000000" pitchFamily="34" charset="0"/>
                </a:rPr>
                <a:t>b</a:t>
              </a:r>
              <a:endParaRPr lang="en-US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.VnBlack" panose="020B7200000000000000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45137" y="1017589"/>
            <a:ext cx="1239044" cy="1342681"/>
            <a:chOff x="3733800" y="152400"/>
            <a:chExt cx="914400" cy="1066800"/>
          </a:xfrm>
          <a:solidFill>
            <a:srgbClr val="FFFF00"/>
          </a:solidFill>
        </p:grpSpPr>
        <p:grpSp>
          <p:nvGrpSpPr>
            <p:cNvPr id="88" name="Group 13"/>
            <p:cNvGrpSpPr>
              <a:grpSpLocks/>
            </p:cNvGrpSpPr>
            <p:nvPr/>
          </p:nvGrpSpPr>
          <p:grpSpPr bwMode="auto">
            <a:xfrm>
              <a:off x="3733800" y="152400"/>
              <a:ext cx="914400" cy="1066800"/>
              <a:chOff x="1248" y="1680"/>
              <a:chExt cx="576" cy="672"/>
            </a:xfrm>
            <a:grpFill/>
          </p:grpSpPr>
          <p:sp>
            <p:nvSpPr>
              <p:cNvPr id="90" name="Oval 14"/>
              <p:cNvSpPr>
                <a:spLocks noChangeArrowheads="1"/>
              </p:cNvSpPr>
              <p:nvPr/>
            </p:nvSpPr>
            <p:spPr bwMode="auto">
              <a:xfrm>
                <a:off x="1248" y="1776"/>
                <a:ext cx="576" cy="576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" name="Freeform 15"/>
              <p:cNvSpPr>
                <a:spLocks/>
              </p:cNvSpPr>
              <p:nvPr/>
            </p:nvSpPr>
            <p:spPr bwMode="auto">
              <a:xfrm rot="988877">
                <a:off x="1536" y="1680"/>
                <a:ext cx="121" cy="134"/>
              </a:xfrm>
              <a:custGeom>
                <a:avLst/>
                <a:gdLst>
                  <a:gd name="T0" fmla="*/ 27 w 85"/>
                  <a:gd name="T1" fmla="*/ 32 h 207"/>
                  <a:gd name="T2" fmla="*/ 17 w 85"/>
                  <a:gd name="T3" fmla="*/ 131 h 207"/>
                  <a:gd name="T4" fmla="*/ 74 w 85"/>
                  <a:gd name="T5" fmla="*/ 96 h 207"/>
                  <a:gd name="T6" fmla="*/ 84 w 85"/>
                  <a:gd name="T7" fmla="*/ 58 h 207"/>
                  <a:gd name="T8" fmla="*/ 112 w 85"/>
                  <a:gd name="T9" fmla="*/ 53 h 207"/>
                  <a:gd name="T10" fmla="*/ 56 w 85"/>
                  <a:gd name="T11" fmla="*/ 40 h 207"/>
                  <a:gd name="T12" fmla="*/ 27 w 85"/>
                  <a:gd name="T13" fmla="*/ 32 h 2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" h="207">
                    <a:moveTo>
                      <a:pt x="19" y="49"/>
                    </a:moveTo>
                    <a:cubicBezTo>
                      <a:pt x="0" y="104"/>
                      <a:pt x="8" y="138"/>
                      <a:pt x="12" y="203"/>
                    </a:cubicBezTo>
                    <a:cubicBezTo>
                      <a:pt x="85" y="194"/>
                      <a:pt x="72" y="207"/>
                      <a:pt x="52" y="149"/>
                    </a:cubicBezTo>
                    <a:cubicBezTo>
                      <a:pt x="54" y="129"/>
                      <a:pt x="51" y="108"/>
                      <a:pt x="59" y="89"/>
                    </a:cubicBezTo>
                    <a:cubicBezTo>
                      <a:pt x="62" y="82"/>
                      <a:pt x="79" y="89"/>
                      <a:pt x="79" y="82"/>
                    </a:cubicBezTo>
                    <a:cubicBezTo>
                      <a:pt x="79" y="74"/>
                      <a:pt x="43" y="64"/>
                      <a:pt x="39" y="62"/>
                    </a:cubicBezTo>
                    <a:cubicBezTo>
                      <a:pt x="35" y="50"/>
                      <a:pt x="2" y="0"/>
                      <a:pt x="19" y="49"/>
                    </a:cubicBezTo>
                    <a:close/>
                  </a:path>
                </a:pathLst>
              </a:custGeom>
              <a:ln>
                <a:headEnd/>
                <a:tailEnd/>
              </a:ln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9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3890300" y="468320"/>
              <a:ext cx="573104" cy="63132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0EB15"/>
                  </a:solidFill>
                  <a:latin typeface="Arial Black"/>
                </a:rPr>
                <a:t>b</a:t>
              </a:r>
              <a:endParaRPr lang="en-US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0EB15"/>
                </a:solidFill>
                <a:latin typeface="Arial Black"/>
              </a:endParaRPr>
            </a:p>
          </p:txBody>
        </p:sp>
      </p:grpSp>
      <p:grpSp>
        <p:nvGrpSpPr>
          <p:cNvPr id="2054" name="Group 2053"/>
          <p:cNvGrpSpPr/>
          <p:nvPr/>
        </p:nvGrpSpPr>
        <p:grpSpPr>
          <a:xfrm>
            <a:off x="1427956" y="990600"/>
            <a:ext cx="1239044" cy="1371600"/>
            <a:chOff x="1427956" y="990600"/>
            <a:chExt cx="1239044" cy="1371600"/>
          </a:xfrm>
          <a:solidFill>
            <a:srgbClr val="FFFF00"/>
          </a:solidFill>
        </p:grpSpPr>
        <p:grpSp>
          <p:nvGrpSpPr>
            <p:cNvPr id="93" name="Group 10"/>
            <p:cNvGrpSpPr>
              <a:grpSpLocks/>
            </p:cNvGrpSpPr>
            <p:nvPr/>
          </p:nvGrpSpPr>
          <p:grpSpPr bwMode="auto">
            <a:xfrm>
              <a:off x="1427956" y="990600"/>
              <a:ext cx="1239044" cy="1371600"/>
              <a:chOff x="1248" y="1680"/>
              <a:chExt cx="576" cy="672"/>
            </a:xfrm>
            <a:grpFill/>
          </p:grpSpPr>
          <p:sp>
            <p:nvSpPr>
              <p:cNvPr id="95" name="Oval 11"/>
              <p:cNvSpPr>
                <a:spLocks noChangeArrowheads="1"/>
              </p:cNvSpPr>
              <p:nvPr/>
            </p:nvSpPr>
            <p:spPr bwMode="auto">
              <a:xfrm>
                <a:off x="1248" y="1776"/>
                <a:ext cx="576" cy="576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6" name="Freeform 12"/>
              <p:cNvSpPr>
                <a:spLocks/>
              </p:cNvSpPr>
              <p:nvPr/>
            </p:nvSpPr>
            <p:spPr bwMode="auto">
              <a:xfrm rot="988877">
                <a:off x="1536" y="1680"/>
                <a:ext cx="121" cy="134"/>
              </a:xfrm>
              <a:custGeom>
                <a:avLst/>
                <a:gdLst>
                  <a:gd name="T0" fmla="*/ 27 w 85"/>
                  <a:gd name="T1" fmla="*/ 32 h 207"/>
                  <a:gd name="T2" fmla="*/ 17 w 85"/>
                  <a:gd name="T3" fmla="*/ 131 h 207"/>
                  <a:gd name="T4" fmla="*/ 74 w 85"/>
                  <a:gd name="T5" fmla="*/ 96 h 207"/>
                  <a:gd name="T6" fmla="*/ 84 w 85"/>
                  <a:gd name="T7" fmla="*/ 58 h 207"/>
                  <a:gd name="T8" fmla="*/ 112 w 85"/>
                  <a:gd name="T9" fmla="*/ 53 h 207"/>
                  <a:gd name="T10" fmla="*/ 56 w 85"/>
                  <a:gd name="T11" fmla="*/ 40 h 207"/>
                  <a:gd name="T12" fmla="*/ 27 w 85"/>
                  <a:gd name="T13" fmla="*/ 32 h 2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" h="207">
                    <a:moveTo>
                      <a:pt x="19" y="49"/>
                    </a:moveTo>
                    <a:cubicBezTo>
                      <a:pt x="0" y="104"/>
                      <a:pt x="8" y="138"/>
                      <a:pt x="12" y="203"/>
                    </a:cubicBezTo>
                    <a:cubicBezTo>
                      <a:pt x="85" y="194"/>
                      <a:pt x="72" y="207"/>
                      <a:pt x="52" y="149"/>
                    </a:cubicBezTo>
                    <a:cubicBezTo>
                      <a:pt x="54" y="129"/>
                      <a:pt x="51" y="108"/>
                      <a:pt x="59" y="89"/>
                    </a:cubicBezTo>
                    <a:cubicBezTo>
                      <a:pt x="62" y="82"/>
                      <a:pt x="79" y="89"/>
                      <a:pt x="79" y="82"/>
                    </a:cubicBezTo>
                    <a:cubicBezTo>
                      <a:pt x="79" y="74"/>
                      <a:pt x="43" y="64"/>
                      <a:pt x="39" y="62"/>
                    </a:cubicBezTo>
                    <a:cubicBezTo>
                      <a:pt x="35" y="50"/>
                      <a:pt x="2" y="0"/>
                      <a:pt x="19" y="49"/>
                    </a:cubicBezTo>
                    <a:close/>
                  </a:path>
                </a:pathLst>
              </a:custGeom>
              <a:ln>
                <a:headEnd/>
                <a:tailEnd/>
              </a:ln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9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1600200" y="1373866"/>
              <a:ext cx="914400" cy="83593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FF"/>
                  </a:solidFill>
                  <a:latin typeface=".VnBlack" panose="020B7200000000000000" pitchFamily="34" charset="0"/>
                </a:rPr>
                <a:t>®</a:t>
              </a:r>
            </a:p>
          </p:txBody>
        </p:sp>
      </p:grpSp>
      <p:grpSp>
        <p:nvGrpSpPr>
          <p:cNvPr id="2055" name="Group 2054"/>
          <p:cNvGrpSpPr/>
          <p:nvPr/>
        </p:nvGrpSpPr>
        <p:grpSpPr>
          <a:xfrm>
            <a:off x="2743200" y="884238"/>
            <a:ext cx="1199356" cy="1249362"/>
            <a:chOff x="2743200" y="884238"/>
            <a:chExt cx="1199356" cy="1249362"/>
          </a:xfrm>
          <a:solidFill>
            <a:srgbClr val="FFFF00"/>
          </a:solidFill>
        </p:grpSpPr>
        <p:grpSp>
          <p:nvGrpSpPr>
            <p:cNvPr id="98" name="Group 16"/>
            <p:cNvGrpSpPr>
              <a:grpSpLocks/>
            </p:cNvGrpSpPr>
            <p:nvPr/>
          </p:nvGrpSpPr>
          <p:grpSpPr bwMode="auto">
            <a:xfrm>
              <a:off x="2743200" y="884238"/>
              <a:ext cx="1199356" cy="1249362"/>
              <a:chOff x="1248" y="1680"/>
              <a:chExt cx="576" cy="672"/>
            </a:xfrm>
            <a:grpFill/>
          </p:grpSpPr>
          <p:sp>
            <p:nvSpPr>
              <p:cNvPr id="100" name="Oval 17"/>
              <p:cNvSpPr>
                <a:spLocks noChangeArrowheads="1"/>
              </p:cNvSpPr>
              <p:nvPr/>
            </p:nvSpPr>
            <p:spPr bwMode="auto">
              <a:xfrm>
                <a:off x="1248" y="1776"/>
                <a:ext cx="576" cy="576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1" name="Freeform 18"/>
              <p:cNvSpPr>
                <a:spLocks/>
              </p:cNvSpPr>
              <p:nvPr/>
            </p:nvSpPr>
            <p:spPr bwMode="auto">
              <a:xfrm rot="988877">
                <a:off x="1536" y="1680"/>
                <a:ext cx="121" cy="134"/>
              </a:xfrm>
              <a:custGeom>
                <a:avLst/>
                <a:gdLst>
                  <a:gd name="T0" fmla="*/ 27 w 85"/>
                  <a:gd name="T1" fmla="*/ 32 h 207"/>
                  <a:gd name="T2" fmla="*/ 17 w 85"/>
                  <a:gd name="T3" fmla="*/ 131 h 207"/>
                  <a:gd name="T4" fmla="*/ 74 w 85"/>
                  <a:gd name="T5" fmla="*/ 96 h 207"/>
                  <a:gd name="T6" fmla="*/ 84 w 85"/>
                  <a:gd name="T7" fmla="*/ 58 h 207"/>
                  <a:gd name="T8" fmla="*/ 112 w 85"/>
                  <a:gd name="T9" fmla="*/ 53 h 207"/>
                  <a:gd name="T10" fmla="*/ 56 w 85"/>
                  <a:gd name="T11" fmla="*/ 40 h 207"/>
                  <a:gd name="T12" fmla="*/ 27 w 85"/>
                  <a:gd name="T13" fmla="*/ 32 h 2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" h="207">
                    <a:moveTo>
                      <a:pt x="19" y="49"/>
                    </a:moveTo>
                    <a:cubicBezTo>
                      <a:pt x="0" y="104"/>
                      <a:pt x="8" y="138"/>
                      <a:pt x="12" y="203"/>
                    </a:cubicBezTo>
                    <a:cubicBezTo>
                      <a:pt x="85" y="194"/>
                      <a:pt x="72" y="207"/>
                      <a:pt x="52" y="149"/>
                    </a:cubicBezTo>
                    <a:cubicBezTo>
                      <a:pt x="54" y="129"/>
                      <a:pt x="51" y="108"/>
                      <a:pt x="59" y="89"/>
                    </a:cubicBezTo>
                    <a:cubicBezTo>
                      <a:pt x="62" y="82"/>
                      <a:pt x="79" y="89"/>
                      <a:pt x="79" y="82"/>
                    </a:cubicBezTo>
                    <a:cubicBezTo>
                      <a:pt x="79" y="74"/>
                      <a:pt x="43" y="64"/>
                      <a:pt x="39" y="62"/>
                    </a:cubicBezTo>
                    <a:cubicBezTo>
                      <a:pt x="35" y="50"/>
                      <a:pt x="2" y="0"/>
                      <a:pt x="19" y="49"/>
                    </a:cubicBezTo>
                    <a:close/>
                  </a:path>
                </a:pathLst>
              </a:custGeom>
              <a:ln>
                <a:headEnd/>
                <a:tailEnd/>
              </a:ln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2971800" y="1209401"/>
              <a:ext cx="756557" cy="7717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 Black"/>
                </a:rPr>
                <a:t>d</a:t>
              </a:r>
              <a:endParaRPr lang="en-US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endParaRPr>
            </a:p>
          </p:txBody>
        </p:sp>
      </p:grpSp>
      <p:sp>
        <p:nvSpPr>
          <p:cNvPr id="104" name="WordArt 36"/>
          <p:cNvSpPr>
            <a:spLocks noChangeArrowheads="1" noChangeShapeType="1" noTextEdit="1"/>
          </p:cNvSpPr>
          <p:nvPr/>
        </p:nvSpPr>
        <p:spPr bwMode="auto">
          <a:xfrm>
            <a:off x="7086600" y="1373866"/>
            <a:ext cx="584437" cy="5665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.VnAvant" panose="020B7200000000000000" pitchFamily="34" charset="0"/>
              </a:rPr>
              <a:t>®</a:t>
            </a:r>
          </a:p>
        </p:txBody>
      </p:sp>
      <p:sp>
        <p:nvSpPr>
          <p:cNvPr id="105" name="WordArt 38"/>
          <p:cNvSpPr>
            <a:spLocks noChangeArrowheads="1" noChangeShapeType="1" noTextEdit="1"/>
          </p:cNvSpPr>
          <p:nvPr/>
        </p:nvSpPr>
        <p:spPr bwMode="auto">
          <a:xfrm>
            <a:off x="7010400" y="3810000"/>
            <a:ext cx="609600" cy="4788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.VnBlack" panose="020B7200000000000000" pitchFamily="34" charset="0"/>
              </a:rPr>
              <a:t>b</a:t>
            </a:r>
            <a:endParaRPr lang="en-US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.VnBlack" panose="020B7200000000000000" pitchFamily="34" charset="0"/>
            </a:endParaRPr>
          </a:p>
        </p:txBody>
      </p:sp>
      <p:sp>
        <p:nvSpPr>
          <p:cNvPr id="106" name="WordArt 33"/>
          <p:cNvSpPr>
            <a:spLocks noChangeArrowheads="1" noChangeShapeType="1" noTextEdit="1"/>
          </p:cNvSpPr>
          <p:nvPr/>
        </p:nvSpPr>
        <p:spPr bwMode="auto">
          <a:xfrm>
            <a:off x="7010401" y="5867400"/>
            <a:ext cx="609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.VnBlack" panose="020B7200000000000000" pitchFamily="34" charset="0"/>
              </a:rPr>
              <a:t>d</a:t>
            </a:r>
            <a:endParaRPr lang="en-US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pic>
        <p:nvPicPr>
          <p:cNvPr id="40" name="đồng hồ 5 s">
            <a:hlinkClick r:id="" action="ppaction://media"/>
            <a:extLst>
              <a:ext uri="{FF2B5EF4-FFF2-40B4-BE49-F238E27FC236}">
                <a16:creationId xmlns:a16="http://schemas.microsoft.com/office/drawing/2014/main" id="{92A44029-C129-420F-B1AB-6C3BBC0360A5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618383" y="130134"/>
            <a:ext cx="639417" cy="639417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667348" y="227813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3</a:t>
            </a:r>
            <a:endParaRPr lang="en-US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667348" y="573081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4</a:t>
            </a:r>
            <a:endParaRPr lang="en-US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124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51"/>
    </mc:Choice>
    <mc:Fallback xmlns="">
      <p:transition spd="slow" advTm="43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524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59723 0.2548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1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48629 -0.0872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6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0.33889 0.6134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3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8198 -0.57593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90" y="-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66979 0.1150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90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67052E-7 L 0.52084 -0.2039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2" y="-10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4" fill="hold" display="0">
                  <p:stCondLst>
                    <p:cond delay="indefinite"/>
                  </p:stCondLst>
                </p:cTn>
                <p:tgtEl>
                  <p:spTgt spid="40"/>
                </p:tgtEl>
              </p:cMediaNode>
            </p:video>
            <p:audio isNarration="1">
              <p:cMediaNode vol="80000" showWhenStopped="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4" grpId="0"/>
      <p:bldP spid="105" grpId="0"/>
      <p:bldP spid="106" grpId="0"/>
      <p:bldP spid="41" grpId="0"/>
      <p:bldP spid="42" grpId="0"/>
    </p:bldLst>
  </p:timing>
  <p:extLst>
    <p:ext uri="{E180D4A7-C9FB-4DFB-919C-405C955672EB}">
      <p14:showEvtLst xmlns:p14="http://schemas.microsoft.com/office/powerpoint/2010/main">
        <p14:playEvt time="7170" objId="40"/>
        <p14:stopEvt time="12515" objId="40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.5|2|4.4|6.1|1.1|1.9|5.1|5.7|1.1|4.6|3.9|7.8|1.5|0.9|5.2|4.8|0.9|2.2|8.9|3.7|2.1|2.3|8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2|1.8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12|10.8|1.4|2.4|2.6|5.4|2.3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4.8|11.8|4.1|2.6|2.4|4.5|2.3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63</Words>
  <Application>Microsoft Office PowerPoint</Application>
  <PresentationFormat>On-screen Show (4:3)</PresentationFormat>
  <Paragraphs>45</Paragraphs>
  <Slides>6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.VnAvant</vt:lpstr>
      <vt:lpstr>.VnBlack</vt:lpstr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70</cp:revision>
  <dcterms:created xsi:type="dcterms:W3CDTF">2006-08-16T00:00:00Z</dcterms:created>
  <dcterms:modified xsi:type="dcterms:W3CDTF">2022-05-19T15:13:15Z</dcterms:modified>
</cp:coreProperties>
</file>