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73" r:id="rId3"/>
    <p:sldId id="275" r:id="rId4"/>
    <p:sldId id="277" r:id="rId5"/>
    <p:sldId id="278" r:id="rId6"/>
    <p:sldId id="288" r:id="rId7"/>
    <p:sldId id="291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69" d="100"/>
          <a:sy n="69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4D3AF-3F27-4F8E-B129-BB1C1FE3164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C88DD-2268-497D-A5F5-82EC2E6D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1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F126-F587-4829-912D-B76A0622A8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B533-F42E-4B40-96C2-C625D426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0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F126-F587-4829-912D-B76A0622A8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B533-F42E-4B40-96C2-C625D426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9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F126-F587-4829-912D-B76A0622A8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B533-F42E-4B40-96C2-C625D426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F126-F587-4829-912D-B76A0622A8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B533-F42E-4B40-96C2-C625D426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6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F126-F587-4829-912D-B76A0622A8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B533-F42E-4B40-96C2-C625D426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6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F126-F587-4829-912D-B76A0622A8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B533-F42E-4B40-96C2-C625D426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0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F126-F587-4829-912D-B76A0622A8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B533-F42E-4B40-96C2-C625D426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6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F126-F587-4829-912D-B76A0622A8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B533-F42E-4B40-96C2-C625D426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F126-F587-4829-912D-B76A0622A8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B533-F42E-4B40-96C2-C625D426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F126-F587-4829-912D-B76A0622A8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B533-F42E-4B40-96C2-C625D426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0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F126-F587-4829-912D-B76A0622A8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B533-F42E-4B40-96C2-C625D426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1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F126-F587-4829-912D-B76A0622A8E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8B533-F42E-4B40-96C2-C625D4266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1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7795" y="-10847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4033" y="1583385"/>
            <a:ext cx="6796412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ngôn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ngữ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4033" y="462207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5080002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636189"/>
            <a:ext cx="7343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– 36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922" y="57666"/>
            <a:ext cx="4631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43" y="646365"/>
            <a:ext cx="713281" cy="7287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1128" y="6393783"/>
            <a:ext cx="4141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88" y="4805801"/>
            <a:ext cx="1467130" cy="19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5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9664" y="425245"/>
            <a:ext cx="495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920622"/>
            <a:ext cx="10591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truyện “Thỏ con ăn gì”, tên các nhân vật: Thỏ con, Gà Trống, Mèo con, Dê con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hiểu nội dung câu chuyệ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/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nghe và hiểu nội dung đơn giản của câu chuyện “Thỏ con ăn gì”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trả lời được 1 số câu hỏi đơn giản theo nội dung câu chuyện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Gà trống mời thỏ con ăn gì?, Thỏ con gặp ai đang ăn cá?....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nl-NL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0636" y="16764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</a:p>
        </p:txBody>
      </p:sp>
    </p:spTree>
    <p:extLst>
      <p:ext uri="{BB962C8B-B14F-4D97-AF65-F5344CB8AC3E}">
        <p14:creationId xmlns:p14="http://schemas.microsoft.com/office/powerpoint/2010/main" val="12500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4702628" cy="35269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89638"/>
            <a:ext cx="4958594" cy="36231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447800" y="4762501"/>
            <a:ext cx="332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4581278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t="7693" r="3506"/>
          <a:stretch/>
        </p:blipFill>
        <p:spPr>
          <a:xfrm>
            <a:off x="0" y="-26233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743201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PHÁP, HÌNH THỨC TỔ CHỨC</a:t>
            </a:r>
          </a:p>
        </p:txBody>
      </p:sp>
    </p:spTree>
    <p:extLst>
      <p:ext uri="{BB962C8B-B14F-4D97-AF65-F5344CB8AC3E}">
        <p14:creationId xmlns:p14="http://schemas.microsoft.com/office/powerpoint/2010/main" val="41582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Hiệu Trưởng Kể chuyện  Thỏ Con  Ăn Gì_108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54" y="0"/>
            <a:ext cx="12178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279652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CON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8637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71&quot;&gt;&lt;property id=&quot;20148&quot; value=&quot;5&quot;/&gt;&lt;property id=&quot;20300&quot; value=&quot;Slide 9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330</Words>
  <Application>Microsoft Office PowerPoint</Application>
  <PresentationFormat>Widescreen</PresentationFormat>
  <Paragraphs>32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\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135</cp:revision>
  <dcterms:created xsi:type="dcterms:W3CDTF">2021-03-14T14:59:09Z</dcterms:created>
  <dcterms:modified xsi:type="dcterms:W3CDTF">2022-03-17T14:26:23Z</dcterms:modified>
</cp:coreProperties>
</file>