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99"/>
    <a:srgbClr val="FF00FF"/>
    <a:srgbClr val="D60093"/>
    <a:srgbClr val="FF0066"/>
    <a:srgbClr val="FF6600"/>
    <a:srgbClr val="FF3300"/>
    <a:srgbClr val="0000FF"/>
    <a:srgbClr val="3333FF"/>
    <a:srgbClr val="00FF00"/>
    <a:srgbClr val="00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6" d="100"/>
          <a:sy n="66" d="100"/>
        </p:scale>
        <p:origin x="96" y="2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2E351-6BC7-4421-961F-D6F9301A18CC}" type="datetimeFigureOut">
              <a:rPr lang="en-US" smtClean="0"/>
              <a:t>3/11/2022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D2CFD-5525-44C1-928A-9C36554F67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87092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2E351-6BC7-4421-961F-D6F9301A18CC}" type="datetimeFigureOut">
              <a:rPr lang="en-US" smtClean="0"/>
              <a:t>3/11/2022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D2CFD-5525-44C1-928A-9C36554F67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90340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2E351-6BC7-4421-961F-D6F9301A18CC}" type="datetimeFigureOut">
              <a:rPr lang="en-US" smtClean="0"/>
              <a:t>3/11/2022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D2CFD-5525-44C1-928A-9C36554F67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30081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2E351-6BC7-4421-961F-D6F9301A18CC}" type="datetimeFigureOut">
              <a:rPr lang="en-US" smtClean="0"/>
              <a:t>3/11/2022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D2CFD-5525-44C1-928A-9C36554F67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76815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2E351-6BC7-4421-961F-D6F9301A18CC}" type="datetimeFigureOut">
              <a:rPr lang="en-US" smtClean="0"/>
              <a:t>3/11/2022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D2CFD-5525-44C1-928A-9C36554F67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46248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2E351-6BC7-4421-961F-D6F9301A18CC}" type="datetimeFigureOut">
              <a:rPr lang="en-US" smtClean="0"/>
              <a:t>3/11/2022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D2CFD-5525-44C1-928A-9C36554F67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83511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2E351-6BC7-4421-961F-D6F9301A18CC}" type="datetimeFigureOut">
              <a:rPr lang="en-US" smtClean="0"/>
              <a:t>3/11/2022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D2CFD-5525-44C1-928A-9C36554F67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20243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2E351-6BC7-4421-961F-D6F9301A18CC}" type="datetimeFigureOut">
              <a:rPr lang="en-US" smtClean="0"/>
              <a:t>3/11/2022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D2CFD-5525-44C1-928A-9C36554F67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05365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2E351-6BC7-4421-961F-D6F9301A18CC}" type="datetimeFigureOut">
              <a:rPr lang="en-US" smtClean="0"/>
              <a:t>3/11/2022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D2CFD-5525-44C1-928A-9C36554F67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84415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2E351-6BC7-4421-961F-D6F9301A18CC}" type="datetimeFigureOut">
              <a:rPr lang="en-US" smtClean="0"/>
              <a:t>3/11/2022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D2CFD-5525-44C1-928A-9C36554F67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36548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2E351-6BC7-4421-961F-D6F9301A18CC}" type="datetimeFigureOut">
              <a:rPr lang="en-US" smtClean="0"/>
              <a:t>3/11/2022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D2CFD-5525-44C1-928A-9C36554F67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7403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32E351-6BC7-4421-961F-D6F9301A18CC}" type="datetimeFigureOut">
              <a:rPr lang="en-US" smtClean="0"/>
              <a:t>3/11/2022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2D2CFD-5525-44C1-928A-9C36554F67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77735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12192000" cy="6857999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3005989" y="208685"/>
            <a:ext cx="656822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PHÒNG GIÁO DỤC VÀ ĐÀO TẠO QUẬN LONG BIÊN</a:t>
            </a:r>
            <a:endParaRPr lang="en-US" sz="2000" b="1" dirty="0">
              <a:solidFill>
                <a:srgbClr val="00B0F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050940" y="544210"/>
            <a:ext cx="470937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 MẦM NON ĐỨC GIANG</a:t>
            </a:r>
            <a:endParaRPr lang="en-US" sz="2000" b="1" dirty="0">
              <a:solidFill>
                <a:srgbClr val="00B0F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0941" y="600569"/>
            <a:ext cx="1141306" cy="1043587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2960530" y="1867282"/>
            <a:ext cx="689019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LĨNH VỰC PHÁT TRIỂN NGÔN NGỮ</a:t>
            </a:r>
            <a:endParaRPr lang="en-US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638127" y="3138859"/>
            <a:ext cx="575685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b="1" dirty="0" smtClean="0">
                <a:solidFill>
                  <a:srgbClr val="07A90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DẠY THƠ: CON ĐƯỜNG CỦA BÉ</a:t>
            </a:r>
            <a:endParaRPr lang="en-US" sz="2200" b="1" dirty="0">
              <a:solidFill>
                <a:srgbClr val="07A90B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687910" y="4212177"/>
            <a:ext cx="4196365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Giáo</a:t>
            </a:r>
            <a:r>
              <a:rPr lang="en-US" sz="26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viên</a:t>
            </a:r>
            <a:r>
              <a:rPr lang="en-US" sz="26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6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Đinh</a:t>
            </a:r>
            <a:r>
              <a:rPr lang="en-US" sz="26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Thu </a:t>
            </a:r>
            <a:r>
              <a:rPr lang="en-US" sz="26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Trang</a:t>
            </a:r>
            <a:endParaRPr lang="en-US" sz="2600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356536" y="4734988"/>
            <a:ext cx="3168203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Lứa</a:t>
            </a:r>
            <a:r>
              <a:rPr lang="en-US" sz="26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tuổi</a:t>
            </a:r>
            <a:r>
              <a:rPr lang="en-US" sz="26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4-5 </a:t>
            </a:r>
            <a:r>
              <a:rPr lang="en-US" sz="26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tuổi</a:t>
            </a:r>
            <a:endParaRPr lang="en-US" sz="2600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2797016" y="2474936"/>
            <a:ext cx="659796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r>
              <a:rPr lang="en-US" sz="2400" b="1" dirty="0" smtClean="0">
                <a:solidFill>
                  <a:srgbClr val="FF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HOẠT ĐỘNG LÀM QUEN VỚI VĂN HỌC</a:t>
            </a:r>
            <a:endParaRPr lang="en-US" sz="2400" b="1" dirty="0">
              <a:solidFill>
                <a:srgbClr val="FF66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40618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1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1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43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367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498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498" tmFilter="0, 0; 0.125,0.2665; 0.25,0.4; 0.375,0.465; 0.5,0.5;  0.625,0.535; 0.75,0.6; 0.875,0.7335; 1,1">
                                          <p:stCondLst>
                                            <p:cond delay="49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249" tmFilter="0, 0; 0.125,0.2665; 0.25,0.4; 0.375,0.465; 0.5,0.5;  0.625,0.535; 0.75,0.6; 0.875,0.7335; 1,1">
                                          <p:stCondLst>
                                            <p:cond delay="993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23" tmFilter="0, 0; 0.125,0.2665; 0.25,0.4; 0.375,0.465; 0.5,0.5;  0.625,0.535; 0.75,0.6; 0.875,0.7335; 1,1">
                                          <p:stCondLst>
                                            <p:cond delay="124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6" dur="20">
                                          <p:stCondLst>
                                            <p:cond delay="487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7" dur="124" decel="50000">
                                          <p:stCondLst>
                                            <p:cond delay="507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8" dur="20">
                                          <p:stCondLst>
                                            <p:cond delay="98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9" dur="124" decel="50000">
                                          <p:stCondLst>
                                            <p:cond delay="100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" dur="20">
                                          <p:stCondLst>
                                            <p:cond delay="1231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1" dur="124" decel="50000">
                                          <p:stCondLst>
                                            <p:cond delay="1251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2" dur="20">
                                          <p:stCondLst>
                                            <p:cond delay="1356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3" dur="124" decel="50000">
                                          <p:stCondLst>
                                            <p:cond delay="1376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8" dur="17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2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9" grpId="0"/>
      <p:bldP spid="10" grpId="0"/>
      <p:bldP spid="4" grpId="0"/>
      <p:bldP spid="11" grpId="0"/>
      <p:bldP spid="1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  <p:sp>
        <p:nvSpPr>
          <p:cNvPr id="3" name="TextBox 2"/>
          <p:cNvSpPr txBox="1"/>
          <p:nvPr/>
        </p:nvSpPr>
        <p:spPr>
          <a:xfrm>
            <a:off x="3759200" y="313453"/>
            <a:ext cx="692331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I. MỤC ĐÍCH- YÊU CẦU</a:t>
            </a:r>
            <a:endParaRPr lang="en-US" sz="2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87614" y="998662"/>
            <a:ext cx="11273972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sz="2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Kiến</a:t>
            </a:r>
            <a:r>
              <a:rPr lang="en-US" sz="2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2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2600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Trẻ</a:t>
            </a:r>
            <a:r>
              <a:rPr lang="en-US" sz="2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nhớ</a:t>
            </a:r>
            <a:r>
              <a:rPr lang="en-US" sz="2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tên</a:t>
            </a:r>
            <a:r>
              <a:rPr lang="en-US" sz="2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thơ</a:t>
            </a:r>
            <a:r>
              <a:rPr lang="en-US" sz="2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Con </a:t>
            </a:r>
            <a:r>
              <a:rPr lang="en-US" sz="2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sz="2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bé</a:t>
            </a:r>
            <a:r>
              <a:rPr lang="en-US" sz="2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2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tên</a:t>
            </a:r>
            <a:r>
              <a:rPr lang="en-US" sz="2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en-US" sz="2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</a:t>
            </a:r>
            <a:r>
              <a:rPr lang="en-US" sz="2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Thanh</a:t>
            </a:r>
            <a:r>
              <a:rPr lang="en-US" sz="2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Thảo</a:t>
            </a:r>
            <a:endParaRPr lang="en-US" sz="2600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Trẻ</a:t>
            </a:r>
            <a:r>
              <a:rPr lang="en-US" sz="2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hiểu</a:t>
            </a:r>
            <a:r>
              <a:rPr lang="en-US" sz="2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nội</a:t>
            </a:r>
            <a:r>
              <a:rPr lang="en-US" sz="2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dung </a:t>
            </a:r>
            <a:r>
              <a:rPr lang="en-US" sz="2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thơ</a:t>
            </a:r>
            <a:r>
              <a:rPr lang="en-US" sz="2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Nói</a:t>
            </a:r>
            <a:r>
              <a:rPr lang="en-US" sz="2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2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nơi</a:t>
            </a:r>
            <a:r>
              <a:rPr lang="en-US" sz="2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sz="2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2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PTGT </a:t>
            </a:r>
            <a:r>
              <a:rPr lang="en-US" sz="2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nơi</a:t>
            </a:r>
            <a:r>
              <a:rPr lang="en-US" sz="2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2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việc</a:t>
            </a:r>
            <a:r>
              <a:rPr lang="en-US" sz="2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chú</a:t>
            </a:r>
            <a:r>
              <a:rPr lang="en-US" sz="2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bác</a:t>
            </a:r>
            <a:r>
              <a:rPr lang="en-US" sz="2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en-US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95086" y="3091543"/>
            <a:ext cx="11277600" cy="121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687614" y="2726657"/>
            <a:ext cx="11382828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sz="2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Kỹ</a:t>
            </a:r>
            <a:r>
              <a:rPr lang="en-US" sz="2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năng</a:t>
            </a:r>
            <a:r>
              <a:rPr lang="en-US" sz="2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2600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Trẻ</a:t>
            </a:r>
            <a:r>
              <a:rPr lang="en-US" sz="2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nhớ</a:t>
            </a:r>
            <a:r>
              <a:rPr lang="en-US" sz="2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trình</a:t>
            </a:r>
            <a:r>
              <a:rPr lang="en-US" sz="2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2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diễn</a:t>
            </a:r>
            <a:r>
              <a:rPr lang="en-US" sz="2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biến</a:t>
            </a:r>
            <a:r>
              <a:rPr lang="en-US" sz="2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thơ</a:t>
            </a:r>
            <a:r>
              <a:rPr lang="en-US" sz="2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trả</a:t>
            </a:r>
            <a:r>
              <a:rPr lang="en-US" sz="2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r>
              <a:rPr lang="en-US" sz="2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sz="2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cô</a:t>
            </a:r>
            <a:r>
              <a:rPr lang="en-US" sz="2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2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rõ</a:t>
            </a:r>
            <a:r>
              <a:rPr lang="en-US" sz="2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ràng</a:t>
            </a:r>
            <a:r>
              <a:rPr lang="en-US" sz="2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mạch</a:t>
            </a:r>
            <a:r>
              <a:rPr lang="en-US" sz="2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lạc</a:t>
            </a:r>
            <a:r>
              <a:rPr lang="en-US" sz="2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đủ</a:t>
            </a:r>
            <a:r>
              <a:rPr lang="en-US" sz="2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ý.</a:t>
            </a:r>
          </a:p>
          <a:p>
            <a:r>
              <a:rPr lang="en-US" sz="2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Trẻ</a:t>
            </a:r>
            <a:r>
              <a:rPr lang="en-US" sz="2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sz="2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thuộc</a:t>
            </a:r>
            <a:r>
              <a:rPr lang="en-US" sz="2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thơ</a:t>
            </a:r>
            <a:r>
              <a:rPr lang="en-US" sz="2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87614" y="4419428"/>
            <a:ext cx="11034486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en-US" sz="2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Thái</a:t>
            </a:r>
            <a:r>
              <a:rPr lang="en-US" sz="2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</a:t>
            </a:r>
            <a:r>
              <a:rPr lang="en-US" sz="2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2600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Trẻ</a:t>
            </a:r>
            <a:r>
              <a:rPr lang="en-US" sz="2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hứng</a:t>
            </a:r>
            <a:r>
              <a:rPr lang="en-US" sz="2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thú</a:t>
            </a:r>
            <a:r>
              <a:rPr lang="en-US" sz="2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tham</a:t>
            </a:r>
            <a:r>
              <a:rPr lang="en-US" sz="2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gia</a:t>
            </a:r>
            <a:r>
              <a:rPr lang="en-US" sz="2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2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Trẻ</a:t>
            </a:r>
            <a:r>
              <a:rPr lang="en-US" sz="2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2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tôn</a:t>
            </a:r>
            <a:r>
              <a:rPr lang="en-US" sz="2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trọng</a:t>
            </a:r>
            <a:r>
              <a:rPr lang="en-US" sz="2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yêu</a:t>
            </a:r>
            <a:r>
              <a:rPr lang="en-US" sz="2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quý</a:t>
            </a:r>
            <a:r>
              <a:rPr lang="en-US" sz="2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nghề</a:t>
            </a:r>
            <a:r>
              <a:rPr lang="en-US" sz="2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xã</a:t>
            </a:r>
            <a:r>
              <a:rPr lang="en-US" sz="2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hội</a:t>
            </a:r>
            <a:endParaRPr lang="en-US" sz="2600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942806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25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225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225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225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3" dur="2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6" dur="2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9" dur="20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4" dur="175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7" dur="125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0" dur="125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  <p:sp>
        <p:nvSpPr>
          <p:cNvPr id="8" name="TextBox 7"/>
          <p:cNvSpPr txBox="1"/>
          <p:nvPr/>
        </p:nvSpPr>
        <p:spPr>
          <a:xfrm>
            <a:off x="838200" y="989796"/>
            <a:ext cx="338545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dirty="0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en-US" sz="2800" dirty="0" err="1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vừa</a:t>
            </a:r>
            <a:r>
              <a:rPr lang="en-US" sz="2800" dirty="0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nghe</a:t>
            </a:r>
            <a:r>
              <a:rPr lang="en-US" sz="2800" dirty="0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800" dirty="0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thơ</a:t>
            </a:r>
            <a:r>
              <a:rPr lang="en-US" sz="2800" dirty="0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2800" dirty="0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sz="2800" dirty="0">
              <a:solidFill>
                <a:srgbClr val="3333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623628" y="1894409"/>
            <a:ext cx="388620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b="1" dirty="0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1.Bé </a:t>
            </a:r>
            <a:r>
              <a:rPr lang="en-US" sz="2600" b="1" dirty="0" err="1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2600" b="1" dirty="0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bao</a:t>
            </a:r>
            <a:r>
              <a:rPr lang="en-US" sz="2600" b="1" dirty="0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nhiêu</a:t>
            </a:r>
            <a:r>
              <a:rPr lang="en-US" sz="2600" b="1" dirty="0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nghề</a:t>
            </a:r>
            <a:endParaRPr lang="en-US" sz="2600" b="1" dirty="0">
              <a:solidFill>
                <a:srgbClr val="3333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643084" y="3314281"/>
            <a:ext cx="3541487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5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en-US" sz="25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cùng</a:t>
            </a:r>
            <a:r>
              <a:rPr lang="en-US" sz="25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đoán</a:t>
            </a:r>
            <a:r>
              <a:rPr lang="en-US" sz="25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xem</a:t>
            </a:r>
            <a:endParaRPr lang="en-US" sz="25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8911771" y="4412343"/>
            <a:ext cx="3164114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b="1" dirty="0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Con </a:t>
            </a:r>
            <a:r>
              <a:rPr lang="en-US" sz="2600" b="1" dirty="0" err="1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sz="2600" b="1" dirty="0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600" b="1" dirty="0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bé</a:t>
            </a:r>
            <a:endParaRPr lang="en-US" sz="2600" b="1" dirty="0">
              <a:solidFill>
                <a:srgbClr val="3333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439309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2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72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227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830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830" tmFilter="0, 0; 0.125,0.2665; 0.25,0.4; 0.375,0.465; 0.5,0.5;  0.625,0.535; 0.75,0.6; 0.875,0.7335; 1,1">
                                          <p:stCondLst>
                                            <p:cond delay="83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415" tmFilter="0, 0; 0.125,0.2665; 0.25,0.4; 0.375,0.465; 0.5,0.5;  0.625,0.535; 0.75,0.6; 0.875,0.7335; 1,1">
                                          <p:stCondLst>
                                            <p:cond delay="1655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5" tmFilter="0, 0; 0.125,0.2665; 0.25,0.4; 0.375,0.465; 0.5,0.5;  0.625,0.535; 0.75,0.6; 0.875,0.7335; 1,1">
                                          <p:stCondLst>
                                            <p:cond delay="207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3" dur="33">
                                          <p:stCondLst>
                                            <p:cond delay="81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4" dur="207" decel="50000">
                                          <p:stCondLst>
                                            <p:cond delay="845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33">
                                          <p:stCondLst>
                                            <p:cond delay="164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6" dur="207" decel="50000">
                                          <p:stCondLst>
                                            <p:cond delay="1673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33">
                                          <p:stCondLst>
                                            <p:cond delay="205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8" dur="207" decel="50000">
                                          <p:stCondLst>
                                            <p:cond delay="2085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33">
                                          <p:stCondLst>
                                            <p:cond delay="226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0" dur="207" decel="50000">
                                          <p:stCondLst>
                                            <p:cond delay="2293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12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  <p:sp>
        <p:nvSpPr>
          <p:cNvPr id="5" name="TextBox 4"/>
          <p:cNvSpPr txBox="1"/>
          <p:nvPr/>
        </p:nvSpPr>
        <p:spPr>
          <a:xfrm>
            <a:off x="1465942" y="1027906"/>
            <a:ext cx="261257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err="1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Đáp</a:t>
            </a:r>
            <a:r>
              <a:rPr lang="en-US" sz="3600" b="1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án</a:t>
            </a:r>
            <a:endParaRPr lang="en-US" sz="3600" b="1" dirty="0">
              <a:solidFill>
                <a:srgbClr val="00B0F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917370" y="3429000"/>
            <a:ext cx="4325257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b="1" dirty="0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2.Bài </a:t>
            </a:r>
            <a:r>
              <a:rPr lang="en-US" sz="2600" b="1" dirty="0" err="1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thơ</a:t>
            </a:r>
            <a:r>
              <a:rPr lang="en-US" sz="2600" b="1" dirty="0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Con </a:t>
            </a:r>
            <a:r>
              <a:rPr lang="en-US" sz="2600" b="1" dirty="0" err="1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sz="2600" b="1" dirty="0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600" b="1" dirty="0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bé</a:t>
            </a:r>
            <a:endParaRPr lang="en-US" sz="2600" b="1" dirty="0">
              <a:solidFill>
                <a:srgbClr val="3333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604909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12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  <p:sp>
        <p:nvSpPr>
          <p:cNvPr id="7" name="TextBox 6"/>
          <p:cNvSpPr txBox="1"/>
          <p:nvPr/>
        </p:nvSpPr>
        <p:spPr>
          <a:xfrm>
            <a:off x="838200" y="2452914"/>
            <a:ext cx="7380515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800" b="1" dirty="0" err="1" smtClean="0">
                <a:solidFill>
                  <a:srgbClr val="D6009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800" b="1" dirty="0" smtClean="0">
                <a:solidFill>
                  <a:srgbClr val="D6009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00" b="1" dirty="0" err="1" smtClean="0">
                <a:solidFill>
                  <a:srgbClr val="D6009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thơ</a:t>
            </a:r>
            <a:r>
              <a:rPr lang="en-US" sz="3800" b="1" dirty="0" smtClean="0">
                <a:solidFill>
                  <a:srgbClr val="D6009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do </a:t>
            </a:r>
            <a:r>
              <a:rPr lang="en-US" sz="3800" b="1" dirty="0" err="1" smtClean="0">
                <a:solidFill>
                  <a:srgbClr val="D6009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en-US" sz="3800" b="1" dirty="0" smtClean="0">
                <a:solidFill>
                  <a:srgbClr val="D6009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00" b="1" dirty="0" err="1" smtClean="0">
                <a:solidFill>
                  <a:srgbClr val="D6009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</a:t>
            </a:r>
            <a:r>
              <a:rPr lang="en-US" sz="3800" b="1" dirty="0" smtClean="0">
                <a:solidFill>
                  <a:srgbClr val="D6009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00" b="1" dirty="0" err="1" smtClean="0">
                <a:solidFill>
                  <a:srgbClr val="D6009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3800" b="1" dirty="0" smtClean="0">
                <a:solidFill>
                  <a:srgbClr val="D6009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00" b="1" dirty="0" err="1" smtClean="0">
                <a:solidFill>
                  <a:srgbClr val="D6009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sáng</a:t>
            </a:r>
            <a:r>
              <a:rPr lang="en-US" sz="3800" b="1" dirty="0" smtClean="0">
                <a:solidFill>
                  <a:srgbClr val="D6009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00" b="1" dirty="0" err="1" smtClean="0">
                <a:solidFill>
                  <a:srgbClr val="D6009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en-US" sz="3800" b="1" dirty="0" smtClean="0">
                <a:solidFill>
                  <a:srgbClr val="D6009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sz="3800" b="1" dirty="0">
              <a:solidFill>
                <a:srgbClr val="D6009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177540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1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  <p:sp>
        <p:nvSpPr>
          <p:cNvPr id="3" name="TextBox 2"/>
          <p:cNvSpPr txBox="1"/>
          <p:nvPr/>
        </p:nvSpPr>
        <p:spPr>
          <a:xfrm>
            <a:off x="3512458" y="1305967"/>
            <a:ext cx="2873829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Đáp</a:t>
            </a:r>
            <a:r>
              <a:rPr lang="en-US" sz="4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án</a:t>
            </a:r>
            <a:endParaRPr lang="en-US" sz="4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24114" y="2670629"/>
            <a:ext cx="6734629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4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4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thơ</a:t>
            </a:r>
            <a:r>
              <a:rPr lang="en-US" sz="34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“ Con </a:t>
            </a:r>
            <a:r>
              <a:rPr lang="en-US" sz="34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sz="34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4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bé</a:t>
            </a:r>
            <a:r>
              <a:rPr lang="en-US" sz="34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 </a:t>
            </a:r>
            <a:r>
              <a:rPr lang="en-US" sz="34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4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en-US" sz="34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</a:t>
            </a:r>
            <a:r>
              <a:rPr lang="en-US" sz="34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4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Thanh</a:t>
            </a:r>
            <a:r>
              <a:rPr lang="en-US" sz="34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Thảo</a:t>
            </a:r>
            <a:endParaRPr lang="en-US" sz="34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28439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125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2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2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  <p:sp>
        <p:nvSpPr>
          <p:cNvPr id="5" name="TextBox 4"/>
          <p:cNvSpPr txBox="1"/>
          <p:nvPr/>
        </p:nvSpPr>
        <p:spPr>
          <a:xfrm>
            <a:off x="3008749" y="2377889"/>
            <a:ext cx="7112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err="1" smtClean="0">
                <a:solidFill>
                  <a:srgbClr val="FF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600" dirty="0" smtClean="0">
                <a:solidFill>
                  <a:srgbClr val="FF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FF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thơ</a:t>
            </a:r>
            <a:r>
              <a:rPr lang="en-US" sz="3600" dirty="0" smtClean="0">
                <a:solidFill>
                  <a:srgbClr val="FF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FF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3600" dirty="0" smtClean="0">
                <a:solidFill>
                  <a:srgbClr val="FF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FF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nhắc</a:t>
            </a:r>
            <a:r>
              <a:rPr lang="en-US" sz="3600" dirty="0" smtClean="0">
                <a:solidFill>
                  <a:srgbClr val="FF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FF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sz="3600" dirty="0" smtClean="0">
                <a:solidFill>
                  <a:srgbClr val="FF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FF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3600" dirty="0" smtClean="0">
                <a:solidFill>
                  <a:srgbClr val="FF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FF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ai</a:t>
            </a:r>
            <a:r>
              <a:rPr lang="en-US" sz="3600" dirty="0" smtClean="0">
                <a:solidFill>
                  <a:srgbClr val="FF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sz="3600" dirty="0">
              <a:solidFill>
                <a:srgbClr val="FF66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099899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  <p:sp>
        <p:nvSpPr>
          <p:cNvPr id="5" name="TextBox 4"/>
          <p:cNvSpPr txBox="1"/>
          <p:nvPr/>
        </p:nvSpPr>
        <p:spPr>
          <a:xfrm>
            <a:off x="5007428" y="1671092"/>
            <a:ext cx="306251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 err="1" smtClean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Giáo</a:t>
            </a:r>
            <a:r>
              <a:rPr lang="en-US" sz="4400" b="1" dirty="0" smtClean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 smtClean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dục</a:t>
            </a:r>
            <a:r>
              <a:rPr lang="en-US" sz="4400" b="1" dirty="0" smtClean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4400" b="1" dirty="0">
              <a:solidFill>
                <a:srgbClr val="FF00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38200" y="2802607"/>
            <a:ext cx="10515600" cy="23391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 smtClean="0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200" dirty="0" smtClean="0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thơ</a:t>
            </a:r>
            <a:r>
              <a:rPr lang="en-US" sz="3200" dirty="0" smtClean="0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nói</a:t>
            </a:r>
            <a:r>
              <a:rPr lang="en-US" sz="3200" dirty="0" smtClean="0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3200" dirty="0" smtClean="0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sz="3200" dirty="0" smtClean="0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việc</a:t>
            </a:r>
            <a:r>
              <a:rPr lang="en-US" sz="3200" dirty="0" smtClean="0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sz="3200" dirty="0" smtClean="0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3200" dirty="0" smtClean="0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3200" dirty="0" smtClean="0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en-US" sz="3200" dirty="0" err="1" smtClean="0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sz="3200" dirty="0" smtClean="0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khác</a:t>
            </a:r>
            <a:r>
              <a:rPr lang="en-US" sz="3200" dirty="0" smtClean="0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lang="en-US" sz="3200" dirty="0" smtClean="0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 smtClean="0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sz="3200" dirty="0" smtClean="0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việc</a:t>
            </a:r>
            <a:r>
              <a:rPr lang="en-US" sz="3200" dirty="0" smtClean="0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3200" dirty="0" smtClean="0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cũng</a:t>
            </a:r>
            <a:r>
              <a:rPr lang="en-US" sz="3200" dirty="0" smtClean="0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đáng</a:t>
            </a:r>
            <a:r>
              <a:rPr lang="en-US" sz="3200" dirty="0" smtClean="0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quý</a:t>
            </a:r>
            <a:r>
              <a:rPr lang="en-US" sz="3200" dirty="0" smtClean="0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200" dirty="0" smtClean="0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200" dirty="0" smtClean="0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ích</a:t>
            </a:r>
            <a:r>
              <a:rPr lang="en-US" sz="3200" dirty="0" smtClean="0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3200" dirty="0" smtClean="0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xã</a:t>
            </a:r>
            <a:r>
              <a:rPr lang="en-US" sz="3200" dirty="0" smtClean="0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hội</a:t>
            </a:r>
            <a:r>
              <a:rPr lang="en-US" sz="3200" dirty="0" smtClean="0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Con </a:t>
            </a:r>
            <a:r>
              <a:rPr lang="en-US" sz="3200" dirty="0" err="1" smtClean="0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sz="3200" dirty="0" smtClean="0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dirty="0" smtClean="0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200" dirty="0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bé</a:t>
            </a:r>
            <a:r>
              <a:rPr lang="en-US" sz="3200" dirty="0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200" dirty="0" smtClean="0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sz="3200" dirty="0" smtClean="0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sz="3200" dirty="0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r>
              <a:rPr lang="en-US" sz="3200" dirty="0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3200" dirty="0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hành</a:t>
            </a:r>
            <a:r>
              <a:rPr lang="en-US" sz="3200" dirty="0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chăm</a:t>
            </a:r>
            <a:r>
              <a:rPr lang="en-US" sz="3200" dirty="0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chỉ</a:t>
            </a:r>
            <a:r>
              <a:rPr lang="en-US" sz="3200" dirty="0" smtClean="0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3200" dirty="0" smtClean="0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200" dirty="0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200" dirty="0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tương</a:t>
            </a:r>
            <a:r>
              <a:rPr lang="en-US" sz="3200" dirty="0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lai</a:t>
            </a:r>
            <a:r>
              <a:rPr lang="en-US" sz="3200" dirty="0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tươi</a:t>
            </a:r>
            <a:r>
              <a:rPr lang="en-US" sz="3200" dirty="0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sáng</a:t>
            </a:r>
            <a:r>
              <a:rPr lang="en-US" sz="3200" dirty="0" smtClean="0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200" dirty="0" err="1" smtClean="0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Chúc</a:t>
            </a:r>
            <a:r>
              <a:rPr lang="en-US" sz="3200" dirty="0" smtClean="0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200" dirty="0" smtClean="0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bé</a:t>
            </a:r>
            <a:r>
              <a:rPr lang="en-US" sz="3200" dirty="0" smtClean="0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sz="3200" dirty="0" smtClean="0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3200" dirty="0" smtClean="0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3200" dirty="0" smtClean="0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en-US" sz="3200" dirty="0" err="1" smtClean="0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sz="3200" dirty="0" smtClean="0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rộng</a:t>
            </a:r>
            <a:r>
              <a:rPr lang="en-US" sz="3200" dirty="0" smtClean="0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mở</a:t>
            </a:r>
            <a:r>
              <a:rPr lang="en-US" sz="3200" dirty="0" smtClean="0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3200" dirty="0">
              <a:solidFill>
                <a:srgbClr val="FF33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94394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125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325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151</TotalTime>
  <Words>296</Words>
  <Application>Microsoft Office PowerPoint</Application>
  <PresentationFormat>Widescreen</PresentationFormat>
  <Paragraphs>29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MHC</dc:creator>
  <cp:lastModifiedBy>MHC</cp:lastModifiedBy>
  <cp:revision>18</cp:revision>
  <dcterms:created xsi:type="dcterms:W3CDTF">2022-03-11T01:47:46Z</dcterms:created>
  <dcterms:modified xsi:type="dcterms:W3CDTF">2022-03-11T14:36:58Z</dcterms:modified>
</cp:coreProperties>
</file>