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1" r:id="rId2"/>
    <p:sldId id="276" r:id="rId3"/>
    <p:sldId id="273" r:id="rId4"/>
    <p:sldId id="260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148CC-DC5E-4F24-BDFB-CAE9CC27A1D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A428-4E71-4166-8045-14F3C5DE7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0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A428-4E71-4166-8045-14F3C5DE75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3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8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8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7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0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3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3A33-0981-4BD7-8FC0-52D69E269EFF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6C9B-132E-4C2A-B9D1-2629968D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5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09893"/>
          </a:xfrm>
        </p:spPr>
      </p:pic>
      <p:sp>
        <p:nvSpPr>
          <p:cNvPr id="5" name="TextBox 4"/>
          <p:cNvSpPr txBox="1"/>
          <p:nvPr/>
        </p:nvSpPr>
        <p:spPr>
          <a:xfrm>
            <a:off x="1428696" y="2485623"/>
            <a:ext cx="933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 New Roman"/>
              </a:rPr>
              <a:t>Cô hướng dẫn trẻ dán và trang trí con bướm</a:t>
            </a:r>
            <a:endParaRPr lang="en-US" sz="360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7298" y="172510"/>
            <a:ext cx="804500" cy="621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1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1"/>
    </mc:Choice>
    <mc:Fallback xmlns="">
      <p:transition spd="slow" advTm="1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cô làm mẫ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35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298" y="172510"/>
            <a:ext cx="804500" cy="6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5"/>
    </mc:Choice>
    <mc:Fallback xmlns="">
      <p:transition spd="slow" advTm="109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2" y="583096"/>
            <a:ext cx="5791200" cy="3445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4315" y="230330"/>
            <a:ext cx="804500" cy="621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7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2"/>
    </mc:Choice>
    <mc:Fallback xmlns="">
      <p:transition spd="slow" advTm="2717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32965" y="3027848"/>
            <a:ext cx="9060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7030A0"/>
                </a:solidFill>
                <a:latin typeface="Time New Roman"/>
              </a:rPr>
              <a:t>Xin chào và hẹn gặp lại các con!</a:t>
            </a:r>
            <a:endParaRPr lang="en-US" sz="4800">
              <a:solidFill>
                <a:srgbClr val="7030A0"/>
              </a:solidFill>
              <a:latin typeface="Time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4315" y="230330"/>
            <a:ext cx="804500" cy="621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92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"/>
    </mc:Choice>
    <mc:Fallback xmlns="">
      <p:transition spd="slow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20</Words>
  <Application>Microsoft Office PowerPoint</Application>
  <PresentationFormat>Widescreen</PresentationFormat>
  <Paragraphs>3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53</cp:revision>
  <dcterms:created xsi:type="dcterms:W3CDTF">2022-03-04T10:03:23Z</dcterms:created>
  <dcterms:modified xsi:type="dcterms:W3CDTF">2022-03-13T04:29:25Z</dcterms:modified>
</cp:coreProperties>
</file>