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57" r:id="rId5"/>
    <p:sldId id="300" r:id="rId6"/>
    <p:sldId id="295" r:id="rId7"/>
    <p:sldId id="258" r:id="rId8"/>
    <p:sldId id="302" r:id="rId9"/>
    <p:sldId id="296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6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C037-F80E-4062-A223-3A9B19F3172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57E9-680F-45C0-A810-0958028D5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0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7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7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2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8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4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3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3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9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4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05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59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2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2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ài liệu soạn bài hương\tư liệu hình ảnh làm ppt\z3117175426230_4313bed3f2f9cef010d5521b5c3cad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8073" y="30484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01" y="304842"/>
            <a:ext cx="865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8073" y="190504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 LQVT</a:t>
            </a:r>
            <a:endParaRPr lang="en-US" sz="4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452" y="3429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Đề tài: Tách nhóm có 4 đối tượng thành 2 nhóm nhỏ hơn. Đếm và nêu kết quả </a:t>
            </a: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Lứa tuổi: Mẫu Giáo Bé</a:t>
            </a: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GV: Nguyễn Thị Thu Hương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68208"/>
            <a:ext cx="2740702" cy="27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3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2"/>
    </mc:Choice>
    <mc:Fallback xmlns="">
      <p:transition spd="slow" advTm="1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ệu soạn bài hương\tư liệu hình ảnh làm ppt\z2780368456180_1925b0599cc2801f61bc1c67805f56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72513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74617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1.Kiến thức: 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Trẻ biết tách nhóm có 4 đối tượng thành các nhóm nhỏ hơn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Trẻ nêu được số cách tách .Đếm và nêu được kết quả của từng cách tách.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Trẻ biết chơi các trò chơi theo yêu cầu của cô.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903574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2.Kỹ năng: 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Trẻ tách được nhóm có 3 đối tượng thành các nhóm nhỏ hơn (1-3; 2-2)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Rèn cho trẻ kỹ năng đếm và nêu kết quả tách.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Phát triển khả năng tư duy cho trẻ.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64754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3.Thái độ: </a:t>
            </a:r>
          </a:p>
          <a:p>
            <a:pPr marL="285750" indent="-285750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Trẻ hứng thú tích cực tham gia vào bài học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4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4"/>
    </mc:Choice>
    <mc:Fallback xmlns="">
      <p:transition spd="slow" advTm="10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ài liệu soạn bài hương\giáo án tham khảo\tài liệu bài giảng nghỉ dịch\tạo nhóm theo 1 dấu hiệu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67640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1944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 đếm và nhận biết số lượng trong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phạm vi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7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276600"/>
            <a:ext cx="9144000" cy="3581400"/>
            <a:chOff x="0" y="3581400"/>
            <a:chExt cx="9144000" cy="3276600"/>
          </a:xfrm>
        </p:grpSpPr>
        <p:sp>
          <p:nvSpPr>
            <p:cNvPr id="2" name="Rectangle 1"/>
            <p:cNvSpPr/>
            <p:nvPr/>
          </p:nvSpPr>
          <p:spPr>
            <a:xfrm>
              <a:off x="0" y="3581400"/>
              <a:ext cx="9144000" cy="3276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5135693"/>
              <a:ext cx="1828800" cy="1143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180143"/>
              <a:ext cx="1852613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92843"/>
              <a:ext cx="1852613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066800"/>
            <a:ext cx="3518395" cy="351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38069"/>
            <a:ext cx="35179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39" y="3869042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43" y="3869042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6 0.03746 C -0.01493 0.03746 0.1835 -0.07028 0.1835 -0.20208 C 0.1835 -0.33433 -0.01493 -0.44046 -0.25816 -0.44046 C -0.50174 -0.44046 -0.69983 -0.33433 -0.69983 -0.20208 C -0.69983 -0.07028 -0.50174 0.03746 -0.25816 0.03746 Z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:\Tài liệu soạn bài hương\tư liệu hình ảnh làm ppt\ô_tô_con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99" y="4116529"/>
            <a:ext cx="2679205" cy="15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7" y="4684712"/>
            <a:ext cx="29686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0199"/>
            <a:ext cx="2491829" cy="14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44" y="531333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333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24 0.09341 C -0.11701 0.09341 0.08142 0.01549 0.08142 -0.07954 C 0.08142 -0.1748 -0.11701 -0.25133 -0.36024 -0.25133 C -0.60382 -0.25133 -0.80191 -0.1748 -0.80191 -0.07954 C -0.80191 0.01549 -0.60382 0.09341 -0.36024 0.09341 Z " pathEditMode="relative" rAng="0" ptsTypes="fffff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276600"/>
            <a:ext cx="9144000" cy="3581400"/>
            <a:chOff x="0" y="3581400"/>
            <a:chExt cx="9144000" cy="3276600"/>
          </a:xfrm>
        </p:grpSpPr>
        <p:sp>
          <p:nvSpPr>
            <p:cNvPr id="2" name="Rectangle 1"/>
            <p:cNvSpPr/>
            <p:nvPr/>
          </p:nvSpPr>
          <p:spPr>
            <a:xfrm>
              <a:off x="0" y="3581400"/>
              <a:ext cx="9144000" cy="3276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5135693"/>
              <a:ext cx="1828800" cy="1143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180143"/>
              <a:ext cx="1852613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92843"/>
              <a:ext cx="1852613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6" y="466329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8961"/>
            <a:ext cx="4737889" cy="337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8844E-6 C 0.18125 3.98844E-6 0.32969 -0.10104 0.32969 -0.22451 C 0.32969 -0.34821 0.18125 -0.44717 2.5E-6 -0.44717 C -0.18195 -0.44717 -0.32969 -0.34821 -0.32969 -0.22451 C -0.32969 -0.10104 -0.18195 3.98844E-6 2.5E-6 3.98844E-6 Z " pathEditMode="relative" rAng="0" ptsTypes="fffff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4" y="5210569"/>
            <a:ext cx="562589" cy="6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74" y="5929656"/>
            <a:ext cx="575605" cy="66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76" y="5112491"/>
            <a:ext cx="546779" cy="6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9" y="3429000"/>
            <a:ext cx="2409409" cy="24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2" y="3258318"/>
            <a:ext cx="2429668" cy="24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56" y="3825603"/>
            <a:ext cx="2760348" cy="27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54" y="3949505"/>
            <a:ext cx="2636446" cy="26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73" y="5863005"/>
            <a:ext cx="594340" cy="6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0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74 0.12716 C -0.11354 0.12716 0.09809 0.03167 0.09809 -0.08463 C 0.09809 -0.20139 -0.11354 -0.29457 -0.37274 -0.29457 C -0.63246 -0.29457 -0.84357 -0.20139 -0.84357 -0.08463 C -0.84357 0.03167 -0.63246 0.12716 -0.37274 0.12716 Z " pathEditMode="relative" rAng="0" ptsTypes="fffff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166</Words>
  <Application>Microsoft Office PowerPoint</Application>
  <PresentationFormat>On-screen Show (4:3)</PresentationFormat>
  <Paragraphs>19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150</cp:revision>
  <dcterms:created xsi:type="dcterms:W3CDTF">2006-08-16T00:00:00Z</dcterms:created>
  <dcterms:modified xsi:type="dcterms:W3CDTF">2022-03-21T13:56:57Z</dcterms:modified>
</cp:coreProperties>
</file>