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07" r:id="rId2"/>
    <p:sldId id="311" r:id="rId3"/>
    <p:sldId id="312" r:id="rId4"/>
    <p:sldId id="286" r:id="rId5"/>
    <p:sldId id="282" r:id="rId6"/>
    <p:sldId id="278" r:id="rId7"/>
    <p:sldId id="280" r:id="rId8"/>
    <p:sldId id="275" r:id="rId9"/>
    <p:sldId id="279" r:id="rId10"/>
    <p:sldId id="281" r:id="rId11"/>
    <p:sldId id="287" r:id="rId12"/>
    <p:sldId id="303" r:id="rId13"/>
  </p:sldIdLst>
  <p:sldSz cx="9144000" cy="6858000" type="screen4x3"/>
  <p:notesSz cx="6858000" cy="9144000"/>
  <p:custDataLst>
    <p:tags r:id="rId1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FF00"/>
    <a:srgbClr val="0066FF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44" autoAdjust="0"/>
    <p:restoredTop sz="94660"/>
  </p:normalViewPr>
  <p:slideViewPr>
    <p:cSldViewPr>
      <p:cViewPr varScale="1">
        <p:scale>
          <a:sx n="70" d="100"/>
          <a:sy n="70" d="100"/>
        </p:scale>
        <p:origin x="1242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BBA9DF-01E7-404B-ABCE-AC79FB32DBF4}" type="datetimeFigureOut">
              <a:rPr lang="en-US" smtClean="0"/>
              <a:pPr/>
              <a:t>3/7/2022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2B8D51-BEB9-42FD-8B32-4C0E78C825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349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7E6550-D28E-4BB4-AC0B-CDC4FDAE2018}" type="datetimeFigureOut">
              <a:rPr lang="en-US"/>
              <a:pPr>
                <a:defRPr/>
              </a:pPr>
              <a:t>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AF1B1-6A1B-4EC7-91D8-A377762525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7C5466-F9C1-46F1-8BE0-A11B42E11B4E}" type="datetimeFigureOut">
              <a:rPr lang="en-US"/>
              <a:pPr>
                <a:defRPr/>
              </a:pPr>
              <a:t>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5BE6B9-FDC0-4BFF-8462-85D8EF1836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71C5FC-7677-43D9-A769-FD6C40C4D6D7}" type="datetimeFigureOut">
              <a:rPr lang="en-US"/>
              <a:pPr>
                <a:defRPr/>
              </a:pPr>
              <a:t>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C1D5DC-1FE7-4EE4-946B-F8A162A9F0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9D161-7F82-4ACC-81F8-7B60C952DE5A}" type="datetimeFigureOut">
              <a:rPr lang="en-US"/>
              <a:pPr>
                <a:defRPr/>
              </a:pPr>
              <a:t>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73EDC-E2AF-45EA-BF66-4513CC4893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0DBCE7-6D62-4897-821C-0C27474B0923}" type="datetimeFigureOut">
              <a:rPr lang="en-US"/>
              <a:pPr>
                <a:defRPr/>
              </a:pPr>
              <a:t>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55E79-62A4-4FF4-A96C-472B6D0E31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8E2FF5-154D-4CEE-920E-28672CADBB2B}" type="datetimeFigureOut">
              <a:rPr lang="en-US"/>
              <a:pPr>
                <a:defRPr/>
              </a:pPr>
              <a:t>3/7/2022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5CBC06-68A8-473E-9B0A-348E148572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4C05FF-AA1D-4ACF-961A-E7200398EE20}" type="datetimeFigureOut">
              <a:rPr lang="en-US"/>
              <a:pPr>
                <a:defRPr/>
              </a:pPr>
              <a:t>3/7/2022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5151A6-796E-4BE6-A15B-7CAE6177C0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6E813A-DFA2-43D4-A66B-C43B18292D70}" type="datetimeFigureOut">
              <a:rPr lang="en-US"/>
              <a:pPr>
                <a:defRPr/>
              </a:pPr>
              <a:t>3/7/2022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CE621A-10FF-4A2C-B65E-7E0389F9E8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B35013-80A2-498A-A7F7-4B2B7D84E887}" type="datetimeFigureOut">
              <a:rPr lang="en-US"/>
              <a:pPr>
                <a:defRPr/>
              </a:pPr>
              <a:t>3/7/2022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067361-D9ED-4C78-9290-0130800DF4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775602-938F-4F8C-8904-DE6662734B80}" type="datetimeFigureOut">
              <a:rPr lang="en-US"/>
              <a:pPr>
                <a:defRPr/>
              </a:pPr>
              <a:t>3/7/2022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77571A-C982-45D3-BEE3-6871A471BD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2B6435-BABB-45D2-BF06-193C2BFBC702}" type="datetimeFigureOut">
              <a:rPr lang="en-US"/>
              <a:pPr>
                <a:defRPr/>
              </a:pPr>
              <a:t>3/7/2022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1FA595-3274-4760-A585-C8E332F498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41582B1-5FBD-4ECA-B94D-CC99ED0C092B}" type="datetimeFigureOut">
              <a:rPr lang="en-US"/>
              <a:pPr>
                <a:defRPr/>
              </a:pPr>
              <a:t>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39A2FC0-9EB0-4C73-90BE-E61A6DB1AD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wipe dir="d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3.pn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5" Type="http://schemas.openxmlformats.org/officeDocument/2006/relationships/image" Target="../media/image3.pn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447800" y="492195"/>
            <a:ext cx="66399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sánh con gà trống và con vịt</a:t>
            </a:r>
            <a:endParaRPr lang="en-US" sz="400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317" b="95706" l="9828" r="8986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6" y="1621692"/>
            <a:ext cx="4674533" cy="533248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56669" y="125433"/>
            <a:ext cx="529651" cy="4841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3761" y="1693418"/>
            <a:ext cx="3940239" cy="47991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44546519"/>
      </p:ext>
    </p:extLst>
  </p:cSld>
  <p:clrMapOvr>
    <a:masterClrMapping/>
  </p:clrMapOvr>
  <p:transition spd="med" advTm="9795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DSC_011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363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1" y="152401"/>
            <a:ext cx="457200" cy="417938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 advTm="11181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2719" objId="3"/>
        <p14:stopEvt time="7509" objId="3"/>
      </p14:showEvtLst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96400" cy="7391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76600" y="2667000"/>
            <a:ext cx="334739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dục </a:t>
            </a:r>
            <a:endParaRPr lang="en-US" sz="6000" b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1" y="25021"/>
            <a:ext cx="639496" cy="584579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 advTm="18848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6" y="0"/>
            <a:ext cx="9116704" cy="685800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06019"/>
            <a:ext cx="550889" cy="503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631627"/>
      </p:ext>
    </p:extLst>
  </p:cSld>
  <p:clrMapOvr>
    <a:masterClrMapping/>
  </p:clrMapOvr>
  <p:transition spd="med" advTm="10684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Content Placeholder 2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55" y="45562"/>
            <a:ext cx="9110645" cy="6812438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828800"/>
            <a:ext cx="4419601" cy="5029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317" b="95706" l="9828" r="8986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6" y="1883390"/>
            <a:ext cx="4674533" cy="507078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139369" y="441050"/>
            <a:ext cx="23920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 nhau</a:t>
            </a:r>
            <a:endParaRPr lang="en-US" sz="4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2389799" y="2286000"/>
            <a:ext cx="907814" cy="280972"/>
          </a:xfrm>
          <a:prstGeom prst="rightArrow">
            <a:avLst/>
          </a:prstGeom>
          <a:solidFill>
            <a:srgbClr val="00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12517655" flipV="1">
            <a:off x="3990728" y="2870540"/>
            <a:ext cx="690484" cy="233021"/>
          </a:xfrm>
          <a:prstGeom prst="rightArrow">
            <a:avLst/>
          </a:prstGeom>
          <a:solidFill>
            <a:srgbClr val="00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 rot="18475907">
            <a:off x="7726753" y="3353932"/>
            <a:ext cx="816732" cy="29990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6934200" y="2031731"/>
            <a:ext cx="881481" cy="33223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5692190" y="6378304"/>
            <a:ext cx="1136414" cy="33223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1676585" y="6212188"/>
            <a:ext cx="1136414" cy="332232"/>
          </a:xfrm>
          <a:prstGeom prst="rightArrow">
            <a:avLst/>
          </a:prstGeom>
          <a:solidFill>
            <a:srgbClr val="00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49734" y="112239"/>
            <a:ext cx="575299" cy="52589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82499092"/>
      </p:ext>
    </p:extLst>
  </p:cSld>
  <p:clrMapOvr>
    <a:masterClrMapping/>
  </p:clrMapOvr>
  <p:transition spd="med" advTm="27577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334"/>
            <a:ext cx="9067800" cy="6838666"/>
          </a:xfrm>
        </p:spPr>
      </p:pic>
      <p:sp>
        <p:nvSpPr>
          <p:cNvPr id="5" name="TextBox 4"/>
          <p:cNvSpPr txBox="1"/>
          <p:nvPr/>
        </p:nvSpPr>
        <p:spPr>
          <a:xfrm>
            <a:off x="3276600" y="457200"/>
            <a:ext cx="283282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 nhau</a:t>
            </a:r>
            <a:endParaRPr lang="en-US" sz="4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317" b="95706" l="9828" r="8986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316" y="1549404"/>
            <a:ext cx="4674533" cy="53324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900" y="1693418"/>
            <a:ext cx="3940239" cy="47991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92501" y="194252"/>
            <a:ext cx="575299" cy="525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40567"/>
      </p:ext>
    </p:extLst>
  </p:cSld>
  <p:clrMapOvr>
    <a:masterClrMapping/>
  </p:clrMapOvr>
  <p:transition spd="med" advTm="9696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9" y="57150"/>
            <a:ext cx="9134901" cy="69532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14400" y="1905000"/>
            <a:ext cx="7338869" cy="34163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7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7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7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7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7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7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7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7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7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sz="7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7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7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7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endParaRPr lang="en-US" sz="7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38953"/>
            <a:ext cx="609600" cy="557250"/>
          </a:xfrm>
          <a:prstGeom prst="rect">
            <a:avLst/>
          </a:prstGeom>
        </p:spPr>
      </p:pic>
    </p:spTree>
  </p:cSld>
  <p:clrMapOvr>
    <a:masterClrMapping/>
  </p:clrMapOvr>
  <p:transition spd="med" advTm="6132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n lợn.jpg"/>
          <p:cNvPicPr>
            <a:picLocks noChangeAspect="1"/>
          </p:cNvPicPr>
          <p:nvPr/>
        </p:nvPicPr>
        <p:blipFill>
          <a:blip r:embed="rId3"/>
          <a:srcRect l="4348" t="4348" r="6522" b="21739"/>
          <a:stretch>
            <a:fillRect/>
          </a:stretch>
        </p:blipFill>
        <p:spPr>
          <a:xfrm>
            <a:off x="0" y="3276600"/>
            <a:ext cx="4134971" cy="3429000"/>
          </a:xfrm>
          <a:prstGeom prst="rect">
            <a:avLst/>
          </a:prstGeom>
        </p:spPr>
      </p:pic>
      <p:pic>
        <p:nvPicPr>
          <p:cNvPr id="9" name="Picture 8" descr="con chó 3.jpg"/>
          <p:cNvPicPr>
            <a:picLocks noChangeAspect="1"/>
          </p:cNvPicPr>
          <p:nvPr/>
        </p:nvPicPr>
        <p:blipFill>
          <a:blip r:embed="rId4"/>
          <a:srcRect l="18282" t="6550" r="18872"/>
          <a:stretch>
            <a:fillRect/>
          </a:stretch>
        </p:blipFill>
        <p:spPr>
          <a:xfrm>
            <a:off x="0" y="0"/>
            <a:ext cx="4191000" cy="3261360"/>
          </a:xfrm>
          <a:prstGeom prst="rect">
            <a:avLst/>
          </a:prstGeom>
        </p:spPr>
      </p:pic>
      <p:pic>
        <p:nvPicPr>
          <p:cNvPr id="11" name="Picture 10" descr="con mèo.jpg"/>
          <p:cNvPicPr>
            <a:picLocks noChangeAspect="1"/>
          </p:cNvPicPr>
          <p:nvPr/>
        </p:nvPicPr>
        <p:blipFill>
          <a:blip r:embed="rId5"/>
          <a:srcRect l="8333" r="3333"/>
          <a:stretch>
            <a:fillRect/>
          </a:stretch>
        </p:blipFill>
        <p:spPr>
          <a:xfrm>
            <a:off x="4191000" y="0"/>
            <a:ext cx="4953000" cy="3208667"/>
          </a:xfrm>
          <a:prstGeom prst="rect">
            <a:avLst/>
          </a:prstGeom>
        </p:spPr>
      </p:pic>
      <p:pic>
        <p:nvPicPr>
          <p:cNvPr id="12" name="Picture 11" descr="con bò.jpg"/>
          <p:cNvPicPr>
            <a:picLocks noChangeAspect="1"/>
          </p:cNvPicPr>
          <p:nvPr/>
        </p:nvPicPr>
        <p:blipFill>
          <a:blip r:embed="rId6"/>
          <a:srcRect l="5833" r="7500"/>
          <a:stretch>
            <a:fillRect/>
          </a:stretch>
        </p:blipFill>
        <p:spPr>
          <a:xfrm>
            <a:off x="4343400" y="3352800"/>
            <a:ext cx="4800600" cy="3505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2400" y="76200"/>
            <a:ext cx="521581" cy="3809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52704756"/>
      </p:ext>
    </p:extLst>
  </p:cSld>
  <p:clrMapOvr>
    <a:masterClrMapping/>
  </p:clrMapOvr>
  <p:transition spd="med" advTm="14409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3343"/>
            <a:ext cx="9144000" cy="6828430"/>
          </a:xfrm>
          <a:prstGeom prst="rect">
            <a:avLst/>
          </a:prstGeom>
        </p:spPr>
      </p:pic>
      <p:sp>
        <p:nvSpPr>
          <p:cNvPr id="26626" name="Text Box 8"/>
          <p:cNvSpPr txBox="1">
            <a:spLocks noChangeArrowheads="1"/>
          </p:cNvSpPr>
          <p:nvPr/>
        </p:nvSpPr>
        <p:spPr bwMode="auto">
          <a:xfrm>
            <a:off x="2689225" y="32686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14500" y="2299167"/>
            <a:ext cx="5715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6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6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Con </a:t>
            </a:r>
            <a:r>
              <a:rPr lang="en-US" sz="6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6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6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endParaRPr lang="en-US" sz="6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1" y="228601"/>
            <a:ext cx="533400" cy="48759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 advTm="11997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l_fi" descr="85956167rn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197" y="30707"/>
            <a:ext cx="457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nDSC_0111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45013" y="0"/>
            <a:ext cx="459898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89985" y="30707"/>
            <a:ext cx="416792" cy="381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 advTm="18096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l_fi" descr="85956167rn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52400" y="0"/>
            <a:ext cx="10439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53600" y="152400"/>
            <a:ext cx="382835" cy="349959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 advTm="9743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3745" objId="3"/>
        <p14:stopEvt time="8578" objId="3"/>
      </p14:showEvtLst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l_fi" descr="85956167rn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nDSC_0111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45013" y="0"/>
            <a:ext cx="459898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16862" y="152400"/>
            <a:ext cx="500151" cy="4572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 advTm="17979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84&quot;/&gt;&lt;/object&gt;&lt;object type=&quot;3&quot; unique_id=&quot;10005&quot;&gt;&lt;property id=&quot;20148&quot; value=&quot;5&quot;/&gt;&lt;property id=&quot;20300&quot; value=&quot;Slide 2&quot;/&gt;&lt;property id=&quot;20307&quot; value=&quot;290&quot;/&gt;&lt;/object&gt;&lt;object type=&quot;3&quot; unique_id=&quot;10006&quot;&gt;&lt;property id=&quot;20148&quot; value=&quot;5&quot;/&gt;&lt;property id=&quot;20300&quot; value=&quot;Slide 3&quot;/&gt;&lt;property id=&quot;20307&quot; value=&quot;268&quot;/&gt;&lt;/object&gt;&lt;object type=&quot;3&quot; unique_id=&quot;10007&quot;&gt;&lt;property id=&quot;20148&quot; value=&quot;5&quot;/&gt;&lt;property id=&quot;20300&quot; value=&quot;Slide 4&quot;/&gt;&lt;property id=&quot;20307&quot; value=&quot;276&quot;/&gt;&lt;/object&gt;&lt;object type=&quot;3&quot; unique_id=&quot;10008&quot;&gt;&lt;property id=&quot;20148&quot; value=&quot;5&quot;/&gt;&lt;property id=&quot;20300&quot; value=&quot;Slide 5&quot;/&gt;&lt;property id=&quot;20307&quot; value=&quot;265&quot;/&gt;&lt;/object&gt;&lt;object type=&quot;3&quot; unique_id=&quot;10009&quot;&gt;&lt;property id=&quot;20148&quot; value=&quot;5&quot;/&gt;&lt;property id=&quot;20300&quot; value=&quot;Slide 6&quot;/&gt;&lt;property id=&quot;20307&quot; value=&quot;286&quot;/&gt;&lt;/object&gt;&lt;object type=&quot;3&quot; unique_id=&quot;10010&quot;&gt;&lt;property id=&quot;20148&quot; value=&quot;5&quot;/&gt;&lt;property id=&quot;20300&quot; value=&quot;Slide 7&quot;/&gt;&lt;property id=&quot;20307&quot; value=&quot;282&quot;/&gt;&lt;/object&gt;&lt;object type=&quot;3&quot; unique_id=&quot;10011&quot;&gt;&lt;property id=&quot;20148&quot; value=&quot;5&quot;/&gt;&lt;property id=&quot;20300&quot; value=&quot;Slide 8&quot;/&gt;&lt;property id=&quot;20307&quot; value=&quot;278&quot;/&gt;&lt;/object&gt;&lt;object type=&quot;3&quot; unique_id=&quot;10012&quot;&gt;&lt;property id=&quot;20148&quot; value=&quot;5&quot;/&gt;&lt;property id=&quot;20300&quot; value=&quot;Slide 9&quot;/&gt;&lt;property id=&quot;20307&quot; value=&quot;280&quot;/&gt;&lt;/object&gt;&lt;object type=&quot;3&quot; unique_id=&quot;10013&quot;&gt;&lt;property id=&quot;20148&quot; value=&quot;5&quot;/&gt;&lt;property id=&quot;20300&quot; value=&quot;Slide 10&quot;/&gt;&lt;property id=&quot;20307&quot; value=&quot;275&quot;/&gt;&lt;/object&gt;&lt;object type=&quot;3&quot; unique_id=&quot;10014&quot;&gt;&lt;property id=&quot;20148&quot; value=&quot;5&quot;/&gt;&lt;property id=&quot;20300&quot; value=&quot;Slide 11&quot;/&gt;&lt;property id=&quot;20307&quot; value=&quot;279&quot;/&gt;&lt;/object&gt;&lt;object type=&quot;3&quot; unique_id=&quot;10015&quot;&gt;&lt;property id=&quot;20148&quot; value=&quot;5&quot;/&gt;&lt;property id=&quot;20300&quot; value=&quot;Slide 12&quot;/&gt;&lt;property id=&quot;20307&quot; value=&quot;281&quot;/&gt;&lt;/object&gt;&lt;object type=&quot;3&quot; unique_id=&quot;10016&quot;&gt;&lt;property id=&quot;20148&quot; value=&quot;5&quot;/&gt;&lt;property id=&quot;20300&quot; value=&quot;Slide 13&quot;/&gt;&lt;property id=&quot;20307&quot; value=&quot;287&quot;/&gt;&lt;/object&gt;&lt;object type=&quot;3&quot; unique_id=&quot;10017&quot;&gt;&lt;property id=&quot;20148&quot; value=&quot;5&quot;/&gt;&lt;property id=&quot;20300&quot; value=&quot;Slide 14&quot;/&gt;&lt;property id=&quot;20307&quot; value=&quot;288&quot;/&gt;&lt;/object&gt;&lt;object type=&quot;3&quot; unique_id=&quot;10018&quot;&gt;&lt;property id=&quot;20148&quot; value=&quot;5&quot;/&gt;&lt;property id=&quot;20300&quot; value=&quot;Slide 15&quot;/&gt;&lt;property id=&quot;20307&quot; value=&quot;277&quot;/&gt;&lt;/object&gt;&lt;/object&gt;&lt;/object&gt;&lt;/database&gt;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3.7|1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|2.4|3.1|3.4|3.8|3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2.4|3.4|2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2.6|10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1|6.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2889</TotalTime>
  <Words>32</Words>
  <Application>Microsoft Office PowerPoint</Application>
  <PresentationFormat>On-screen Show (4:3)</PresentationFormat>
  <Paragraphs>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andongnhi.violet.vn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andongnhi</dc:creator>
  <cp:lastModifiedBy>AutoBVT</cp:lastModifiedBy>
  <cp:revision>224</cp:revision>
  <dcterms:created xsi:type="dcterms:W3CDTF">2017-10-18T06:34:13Z</dcterms:created>
  <dcterms:modified xsi:type="dcterms:W3CDTF">2022-03-07T10:16:54Z</dcterms:modified>
</cp:coreProperties>
</file>