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6" r:id="rId2"/>
    <p:sldId id="276" r:id="rId3"/>
    <p:sldId id="269" r:id="rId4"/>
    <p:sldId id="288" r:id="rId5"/>
    <p:sldId id="271" r:id="rId6"/>
    <p:sldId id="286" r:id="rId7"/>
    <p:sldId id="289" r:id="rId8"/>
    <p:sldId id="27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4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16212-890C-42F9-9452-CB5E3CB7B27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42DFD-2688-4333-A3E0-9DA41999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9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3863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010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6492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3226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7424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2633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3795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791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8848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258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0012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2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8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599" y="105163"/>
            <a:ext cx="5791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MẦM NON ĐỨC GIANG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199" y="2514601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US" sz="3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0184" y="1596517"/>
            <a:ext cx="86440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7700" y="6396336"/>
            <a:ext cx="3695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07" y="600873"/>
            <a:ext cx="713186" cy="72869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5534" r="3125" b="4421"/>
          <a:stretch/>
        </p:blipFill>
        <p:spPr>
          <a:xfrm>
            <a:off x="-1" y="0"/>
            <a:ext cx="12239575" cy="701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7087" y="6096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– YÊU CẦU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990601"/>
            <a:ext cx="998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có đầu,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tai,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gâu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tai,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5964" y="2952078"/>
            <a:ext cx="90200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- Phát triển ngôn ngữ cho trẻ thông qua hoạt động.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…) to,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phân biệt một số đặc điểm khác nhau rõ nét của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–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Trẻ biết c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5235340"/>
            <a:ext cx="79825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30085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1" y="1295400"/>
            <a:ext cx="8458199" cy="1754326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0" y="3429001"/>
            <a:ext cx="769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" y="1"/>
            <a:ext cx="6096000" cy="34514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680"/>
          <a:stretch/>
        </p:blipFill>
        <p:spPr>
          <a:xfrm>
            <a:off x="6096000" y="3429000"/>
            <a:ext cx="6096000" cy="34445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6000" y="0"/>
            <a:ext cx="6096000" cy="3463427"/>
            <a:chOff x="6096000" y="10246"/>
            <a:chExt cx="6074764" cy="34531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2346" y="10246"/>
              <a:ext cx="4455826" cy="34262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r="81189"/>
            <a:stretch/>
          </p:blipFill>
          <p:spPr>
            <a:xfrm>
              <a:off x="6096000" y="10246"/>
              <a:ext cx="838200" cy="345318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r="81189"/>
            <a:stretch/>
          </p:blipFill>
          <p:spPr>
            <a:xfrm>
              <a:off x="11332564" y="10246"/>
              <a:ext cx="838200" cy="345318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751"/>
            <a:ext cx="6089754" cy="34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810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45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2036" y="1524001"/>
            <a:ext cx="7924800" cy="1200329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 Ò CH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TH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 ÀI CÙNG B É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3276601"/>
            <a:ext cx="670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722039" y="6408894"/>
            <a:ext cx="2129865" cy="3934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941864" y="6384623"/>
            <a:ext cx="2129865" cy="4118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57006" y="6384623"/>
            <a:ext cx="2129865" cy="4118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44795" y="228600"/>
            <a:ext cx="3733800" cy="2590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30" y="4268486"/>
            <a:ext cx="27193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05" y="4363895"/>
            <a:ext cx="27193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324" y="4337941"/>
            <a:ext cx="27193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37461" y="6396336"/>
            <a:ext cx="140294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ó</a:t>
            </a: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" b="99282" l="0" r="99500">
                        <a14:foregroundMark x1="30875" y1="45215" x2="30875" y2="45215"/>
                        <a14:foregroundMark x1="28375" y1="77392" x2="32125" y2="47608"/>
                        <a14:foregroundMark x1="16875" y1="60407" x2="30875" y2="61603"/>
                        <a14:foregroundMark x1="29625" y1="48206" x2="23875" y2="63397"/>
                        <a14:foregroundMark x1="22000" y1="65191" x2="27000" y2="75598"/>
                        <a14:foregroundMark x1="18750" y1="53708" x2="20750" y2="59809"/>
                        <a14:foregroundMark x1="19375" y1="48804" x2="20000" y2="61603"/>
                        <a14:foregroundMark x1="81750" y1="62799" x2="31500" y2="66507"/>
                        <a14:foregroundMark x1="60125" y1="85287" x2="56875" y2="65191"/>
                        <a14:foregroundMark x1="56250" y1="67703" x2="36625" y2="81100"/>
                        <a14:foregroundMark x1="31500" y1="69498" x2="35375" y2="81100"/>
                        <a14:foregroundMark x1="58250" y1="76794" x2="42250" y2="84689"/>
                        <a14:foregroundMark x1="58875" y1="74402" x2="80375" y2="63397"/>
                        <a14:foregroundMark x1="69000" y1="70096" x2="71500" y2="76794"/>
                        <a14:foregroundMark x1="56875" y1="63995" x2="96375" y2="39713"/>
                        <a14:foregroundMark x1="88000" y1="60407" x2="98250" y2="42703"/>
                        <a14:foregroundMark x1="81125" y1="62201" x2="93750" y2="51914"/>
                        <a14:foregroundMark x1="77875" y1="53110" x2="90625" y2="50598"/>
                        <a14:foregroundMark x1="88000" y1="57895" x2="75375" y2="52512"/>
                        <a14:foregroundMark x1="86750" y1="37919" x2="82375" y2="50000"/>
                        <a14:foregroundMark x1="76625" y1="45215" x2="83625" y2="45215"/>
                        <a14:foregroundMark x1="67750" y1="47608" x2="77250" y2="52512"/>
                        <a14:foregroundMark x1="60125" y1="48206" x2="55625" y2="65191"/>
                        <a14:foregroundMark x1="46125" y1="48804" x2="30875" y2="62201"/>
                        <a14:foregroundMark x1="32125" y1="44617" x2="39125" y2="54904"/>
                        <a14:foregroundMark x1="39750" y1="54904" x2="56250" y2="56100"/>
                        <a14:foregroundMark x1="66500" y1="81699" x2="62000" y2="87799"/>
                        <a14:foregroundMark x1="36000" y1="82297" x2="43625" y2="87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670" y="3510635"/>
            <a:ext cx="2180059" cy="22781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04708" y="6393933"/>
            <a:ext cx="120417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71071" y="6400616"/>
            <a:ext cx="14318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26" y="3429000"/>
            <a:ext cx="1636994" cy="214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324" y="3276600"/>
            <a:ext cx="2746232" cy="274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280680"/>
      </p:ext>
    </p:extLst>
  </p:cSld>
  <p:clrMapOvr>
    <a:masterClrMapping/>
  </p:clrMapOvr>
  <p:transition spd="slow">
    <p:wedg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1.11022E-16 L 0.30846 -0.45625 " pathEditMode="relative" rAng="0" ptsTypes="AA" p14:bounceEnd="50000">
                                          <p:cBhvr>
                                            <p:cTn id="30" dur="10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417" y="-228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0 L -0.00833 -0.46667 " pathEditMode="relative" rAng="0" ptsTypes="AA" p14:bounceEnd="50000">
                                          <p:cBhvr>
                                            <p:cTn id="3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7" y="-233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16 0.01852 L -0.30664 -0.4669 " pathEditMode="relative" rAng="0" ptsTypes="AA" p14:bounceEnd="50000">
                                          <p:cBhvr>
                                            <p:cTn id="38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974" y="-2428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6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1.11022E-16 L 0.30846 -0.45625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417" y="-228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0 L -0.00833 -0.46667 " pathEditMode="relative" rAng="0" ptsTypes="AA">
                                          <p:cBhvr>
                                            <p:cTn id="3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7" y="-233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16 0.01852 L -0.30664 -0.4669 " pathEditMode="relative" rAng="0" ptsTypes="AA">
                                          <p:cBhvr>
                                            <p:cTn id="38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974" y="-2428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6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722039" y="6408894"/>
            <a:ext cx="2129865" cy="3934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941864" y="6384623"/>
            <a:ext cx="2129865" cy="4118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07834" y="6400616"/>
            <a:ext cx="2129865" cy="4118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44795" y="152400"/>
            <a:ext cx="3733800" cy="2667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28" y="4337941"/>
            <a:ext cx="27193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05" y="4363895"/>
            <a:ext cx="27193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324" y="4337941"/>
            <a:ext cx="27193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23034" y="6396336"/>
            <a:ext cx="14318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4844" y="6393933"/>
            <a:ext cx="13839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85498" y="6400616"/>
            <a:ext cx="140294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933" y="292772"/>
            <a:ext cx="2138134" cy="2372411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6" y="3034517"/>
            <a:ext cx="3019451" cy="30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80" b="96527" l="9924" r="89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03" y="2959772"/>
            <a:ext cx="3529725" cy="296800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066" y="3311830"/>
            <a:ext cx="2138134" cy="237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216622"/>
      </p:ext>
    </p:extLst>
  </p:cSld>
  <p:clrMapOvr>
    <a:masterClrMapping/>
  </p:clrMapOvr>
  <p:transition spd="slow">
    <p:wedg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9.62229E-17 4.44444E-6 L -0.2931 -0.43935 " pathEditMode="relative" rAng="0" ptsTypes="AA" p14:bounceEnd="50000">
                                          <p:cBhvr>
                                            <p:cTn id="30" dur="10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74" y="-219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0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0.30182 -0.45162 " pathEditMode="relative" rAng="0" ptsTypes="AA" p14:bounceEnd="50000">
                                          <p:cBhvr>
                                            <p:cTn id="38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91" y="-22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3.33333E-6 L -0.00443 -0.46713 " pathEditMode="relative" rAng="0" ptsTypes="AA" p14:bounceEnd="50000">
                                          <p:cBhvr>
                                            <p:cTn id="4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1" y="-233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9.62229E-17 4.44444E-6 L -0.2931 -0.43935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74" y="-219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0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0.30182 -0.45162 " pathEditMode="relative" rAng="0" ptsTypes="AA">
                                          <p:cBhvr>
                                            <p:cTn id="38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91" y="-22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3.33333E-6 L -0.00443 -0.46713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1" y="-233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732"/>
            <a:ext cx="12192000" cy="6886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9144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8760" y="2398970"/>
            <a:ext cx="109744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</TotalTime>
  <Words>390</Words>
  <Application>Microsoft Office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125</cp:revision>
  <dcterms:created xsi:type="dcterms:W3CDTF">2019-10-23T14:01:40Z</dcterms:created>
  <dcterms:modified xsi:type="dcterms:W3CDTF">2022-03-06T14:05:58Z</dcterms:modified>
</cp:coreProperties>
</file>