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73" r:id="rId5"/>
    <p:sldId id="275" r:id="rId6"/>
    <p:sldId id="278" r:id="rId7"/>
    <p:sldId id="279" r:id="rId8"/>
    <p:sldId id="280" r:id="rId9"/>
    <p:sldId id="277" r:id="rId10"/>
    <p:sldId id="276" r:id="rId11"/>
    <p:sldId id="266" r:id="rId12"/>
    <p:sldId id="271" r:id="rId13"/>
    <p:sldId id="272" r:id="rId14"/>
    <p:sldId id="281" r:id="rId15"/>
    <p:sldId id="265" r:id="rId16"/>
    <p:sldId id="282" r:id="rId17"/>
    <p:sldId id="283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36.jp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0"/>
            <a:ext cx="12192000" cy="68875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749769" y="2902011"/>
            <a:ext cx="8692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Ủy</a:t>
            </a:r>
            <a:r>
              <a:rPr lang="en-US" dirty="0" smtClean="0"/>
              <a:t> Ban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Quận</a:t>
            </a:r>
            <a:r>
              <a:rPr lang="en-US" dirty="0" smtClean="0"/>
              <a:t> Long </a:t>
            </a:r>
            <a:r>
              <a:rPr lang="en-US" dirty="0" err="1" smtClean="0"/>
              <a:t>Biên</a:t>
            </a:r>
            <a:endParaRPr lang="en-US" dirty="0" smtClean="0"/>
          </a:p>
          <a:p>
            <a:pPr algn="ctr"/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mầm</a:t>
            </a:r>
            <a:r>
              <a:rPr lang="en-US" dirty="0" smtClean="0"/>
              <a:t> non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Giang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30" y="609541"/>
            <a:ext cx="840999" cy="859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Năm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: 2021 - 2022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104" r="2274" b="15454"/>
          <a:stretch/>
        </p:blipFill>
        <p:spPr>
          <a:xfrm>
            <a:off x="3928405" y="3596121"/>
            <a:ext cx="2826328" cy="3545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2522170" y="3359728"/>
            <a:ext cx="1406235" cy="2459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18" y="2356011"/>
            <a:ext cx="2447057" cy="1523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16" y="3601809"/>
            <a:ext cx="1347358" cy="1897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1574481" y="3640173"/>
            <a:ext cx="1558313" cy="2725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718780" y="4242500"/>
            <a:ext cx="1618404" cy="2733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3310" y="1224905"/>
            <a:ext cx="1592411" cy="125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28" y="1224905"/>
            <a:ext cx="1592411" cy="1034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58" y="3574161"/>
            <a:ext cx="1347358" cy="18978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649" y="1236723"/>
            <a:ext cx="1592411" cy="1034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53" y="1603155"/>
            <a:ext cx="1624448" cy="1350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73" y="5541103"/>
            <a:ext cx="1152509" cy="1152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49" y="5527280"/>
            <a:ext cx="1152509" cy="1152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58" y="5499632"/>
            <a:ext cx="1152509" cy="11525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4" y="3451270"/>
            <a:ext cx="1328791" cy="13287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6867" y="13543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0"/>
            <a:ext cx="762000" cy="778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5273" y="3271946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407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9799" r="1363" b="3636"/>
          <a:stretch/>
        </p:blipFill>
        <p:spPr>
          <a:xfrm>
            <a:off x="-12395" y="-27155"/>
            <a:ext cx="12192001" cy="6846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4335" y="859711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2414335" y="4961990"/>
            <a:ext cx="710204" cy="687978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519886" y="4951266"/>
            <a:ext cx="653143" cy="698701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35" y="4842407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567031" y="5098414"/>
            <a:ext cx="438966" cy="514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45" y="2646216"/>
            <a:ext cx="2305050" cy="2305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53" y="2061995"/>
            <a:ext cx="2263337" cy="2263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91" y="2702414"/>
            <a:ext cx="5139594" cy="2305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51" y="2000152"/>
            <a:ext cx="2085975" cy="2190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3" y="2000152"/>
            <a:ext cx="2085975" cy="2190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10" y="1982898"/>
            <a:ext cx="2085975" cy="2190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6498" y="-27155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8864" y="333427"/>
            <a:ext cx="529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78" y="496162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878473" y="509862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35556" y1="21875" x2="33222" y2="45875"/>
                        <a14:foregroundMark x1="48778" y1="25875" x2="38000" y2="44875"/>
                        <a14:foregroundMark x1="34222" y1="22875" x2="32667" y2="24625"/>
                        <a14:foregroundMark x1="49889" y1="27125" x2="45333" y2="39750"/>
                        <a14:foregroundMark x1="24889" y1="91500" x2="39333" y2="96375"/>
                        <a14:foregroundMark x1="50111" y1="90375" x2="58222" y2="98250"/>
                        <a14:foregroundMark x1="75444" y1="68250" x2="74889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60" y="2409635"/>
            <a:ext cx="2336304" cy="2076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057" y="2409635"/>
            <a:ext cx="1849051" cy="20092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345" y="2404847"/>
            <a:ext cx="1837984" cy="20140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437" y="2461314"/>
            <a:ext cx="1823824" cy="1905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7911" y="-62848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9439" y="333427"/>
            <a:ext cx="553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5" y="4918908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8965398" y="513360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35" y="2332859"/>
            <a:ext cx="2351620" cy="214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94" y="1993018"/>
            <a:ext cx="2454279" cy="2781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4924" y="1993018"/>
            <a:ext cx="2454279" cy="27814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5654" y="1993018"/>
            <a:ext cx="2454279" cy="2781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7741" y="-62848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75855" cy="792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4545" y="2396836"/>
            <a:ext cx="49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88208" y="4558144"/>
            <a:ext cx="4413981" cy="1856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08" y="262131"/>
            <a:ext cx="2255861" cy="225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6298739" y="441990"/>
            <a:ext cx="2466975" cy="185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6909086" y="4765962"/>
            <a:ext cx="4285385" cy="1704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4" y="346739"/>
            <a:ext cx="2228850" cy="204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9" y="499871"/>
            <a:ext cx="2078180" cy="2074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3473" y="103596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2266 0.45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6901 0.394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5482 0.4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1289 0.4708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77666" y="4516581"/>
            <a:ext cx="4413981" cy="17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2952">
            <a:off x="9182441" y="212643"/>
            <a:ext cx="3080277" cy="2616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9" y="674673"/>
            <a:ext cx="2551915" cy="1913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7007479" y="4793672"/>
            <a:ext cx="4285385" cy="153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89" y="731542"/>
            <a:ext cx="1879758" cy="1913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9" y="96982"/>
            <a:ext cx="2645478" cy="2645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1363" y="96982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52122 0.459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668 0.43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0651 0.44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3611 L -0.48737 0.380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539" y="48522"/>
            <a:ext cx="762001" cy="7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3891" y="1316182"/>
            <a:ext cx="95734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524366" y="731407"/>
            <a:ext cx="5143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6935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537" y="1989221"/>
            <a:ext cx="7972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12437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6" y="217250"/>
            <a:ext cx="816472" cy="834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04" y="663545"/>
            <a:ext cx="840876" cy="840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4" y="1355349"/>
            <a:ext cx="812617" cy="812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59" y="1355349"/>
            <a:ext cx="893147" cy="8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rời nắng trời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890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72" y="1986780"/>
            <a:ext cx="3834511" cy="408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6685857" y="2698148"/>
            <a:ext cx="2101870" cy="2573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1667" y="6186566"/>
            <a:ext cx="20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28991">
            <a:off x="7891571" y="2755256"/>
            <a:ext cx="2108070" cy="2580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72781">
            <a:off x="9170210" y="2762786"/>
            <a:ext cx="2133518" cy="261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5668" y="6180150"/>
            <a:ext cx="256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364252" y="2214639"/>
            <a:ext cx="5084618" cy="3540348"/>
          </a:xfrm>
          <a:prstGeom prst="donut">
            <a:avLst>
              <a:gd name="adj" fmla="val 11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451" y="-45941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5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54" y="2352762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2407" y="4076700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6157" y="4076700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15307" y="4076700"/>
            <a:ext cx="1976871" cy="1924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4560" y="-135164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7266 -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15078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2514 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3529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99" y="2183418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1115" y="4091214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5744" y="4091214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864" y="4091214"/>
            <a:ext cx="1976871" cy="192405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007733" y="2328561"/>
            <a:ext cx="3631943" cy="3686703"/>
          </a:xfrm>
          <a:prstGeom prst="donut">
            <a:avLst>
              <a:gd name="adj" fmla="val 5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824174" y="3555999"/>
            <a:ext cx="5123561" cy="2757715"/>
          </a:xfrm>
          <a:prstGeom prst="donut">
            <a:avLst>
              <a:gd name="adj" fmla="val 52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5065" y="-106136"/>
            <a:ext cx="816935" cy="829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3429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4020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5" y="2409372"/>
            <a:ext cx="4051170" cy="386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1" y="3842292"/>
            <a:ext cx="1508180" cy="2226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38" y="3842292"/>
            <a:ext cx="1508180" cy="2226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18" y="3943892"/>
            <a:ext cx="1508180" cy="222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5065" y="-102837"/>
            <a:ext cx="816935" cy="829128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033486" y="2119086"/>
            <a:ext cx="3512457" cy="4281714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980009" y="3323771"/>
            <a:ext cx="5211991" cy="3236686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486" y="62754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3473" y="63132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5514" y="2219009"/>
            <a:ext cx="3834511" cy="408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493" y="0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94 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240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118</cp:revision>
  <dcterms:created xsi:type="dcterms:W3CDTF">2021-10-04T13:52:15Z</dcterms:created>
  <dcterms:modified xsi:type="dcterms:W3CDTF">2022-03-10T06:33:29Z</dcterms:modified>
</cp:coreProperties>
</file>