
<file path=[Content_Types].xml><?xml version="1.0" encoding="utf-8"?>
<Types xmlns="http://schemas.openxmlformats.org/package/2006/content-types">
  <Default Extension="mp3" ContentType="audio/mpeg"/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452" r:id="rId2"/>
    <p:sldId id="341" r:id="rId3"/>
    <p:sldId id="476" r:id="rId4"/>
    <p:sldId id="262" r:id="rId5"/>
    <p:sldId id="263" r:id="rId6"/>
    <p:sldId id="266" r:id="rId7"/>
    <p:sldId id="272" r:id="rId8"/>
    <p:sldId id="314" r:id="rId9"/>
    <p:sldId id="315" r:id="rId10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39AB"/>
    <a:srgbClr val="C5370B"/>
    <a:srgbClr val="2603BD"/>
    <a:srgbClr val="CC0066"/>
    <a:srgbClr val="FFFF00"/>
    <a:srgbClr val="FD8DE8"/>
    <a:srgbClr val="EEF892"/>
    <a:srgbClr val="FFFF66"/>
    <a:srgbClr val="FEF68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45" autoAdjust="0"/>
    <p:restoredTop sz="94660"/>
  </p:normalViewPr>
  <p:slideViewPr>
    <p:cSldViewPr>
      <p:cViewPr varScale="1">
        <p:scale>
          <a:sx n="88" d="100"/>
          <a:sy n="88" d="100"/>
        </p:scale>
        <p:origin x="1344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5177E2-FA30-465E-8134-37512664B40C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4CEAA-BD2B-41A3-98BD-22F12DF6A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058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4CEAA-BD2B-41A3-98BD-22F12DF6AE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226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4CEAA-BD2B-41A3-98BD-22F12DF6AE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329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4CEAA-BD2B-41A3-98BD-22F12DF6AE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591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4CEAA-BD2B-41A3-98BD-22F12DF6AE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620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4CEAA-BD2B-41A3-98BD-22F12DF6AE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956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4CEAA-BD2B-41A3-98BD-22F12DF6AE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956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4CEAA-BD2B-41A3-98BD-22F12DF6AE8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956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29000">
              <a:srgbClr val="B6DDDB"/>
            </a:gs>
            <a:gs pos="66000">
              <a:srgbClr val="F0EBD5"/>
            </a:gs>
            <a:gs pos="100000">
              <a:srgbClr val="FFFF00">
                <a:alpha val="58000"/>
                <a:lumMod val="76000"/>
                <a:lumOff val="24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1.mp3"/><Relationship Id="rId7" Type="http://schemas.openxmlformats.org/officeDocument/2006/relationships/image" Target="../media/image1.png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2.xml"/><Relationship Id="rId11" Type="http://schemas.microsoft.com/office/2007/relationships/hdphoto" Target="../media/hdphoto1.wdp"/><Relationship Id="rId5" Type="http://schemas.openxmlformats.org/officeDocument/2006/relationships/audio" Target="../media/media2.m4a"/><Relationship Id="rId10" Type="http://schemas.openxmlformats.org/officeDocument/2006/relationships/image" Target="../media/image4.png"/><Relationship Id="rId4" Type="http://schemas.microsoft.com/office/2007/relationships/media" Target="../media/media2.m4a"/><Relationship Id="rId9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7" Type="http://schemas.openxmlformats.org/officeDocument/2006/relationships/image" Target="../media/image1.png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3.gif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video" Target="../media/media4.mp4"/><Relationship Id="rId7" Type="http://schemas.openxmlformats.org/officeDocument/2006/relationships/notesSlide" Target="../notesSlides/notesSlide1.xml"/><Relationship Id="rId2" Type="http://schemas.microsoft.com/office/2007/relationships/media" Target="../media/media4.mp4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2.xml"/><Relationship Id="rId5" Type="http://schemas.openxmlformats.org/officeDocument/2006/relationships/audio" Target="../media/media5.m4a"/><Relationship Id="rId10" Type="http://schemas.openxmlformats.org/officeDocument/2006/relationships/image" Target="../media/image1.png"/><Relationship Id="rId4" Type="http://schemas.microsoft.com/office/2007/relationships/media" Target="../media/media5.m4a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audio" Target="../media/media6.m4a"/><Relationship Id="rId7" Type="http://schemas.openxmlformats.org/officeDocument/2006/relationships/image" Target="../media/image9.jpg"/><Relationship Id="rId2" Type="http://schemas.microsoft.com/office/2007/relationships/media" Target="../media/media6.m4a"/><Relationship Id="rId1" Type="http://schemas.openxmlformats.org/officeDocument/2006/relationships/tags" Target="../tags/tag5.xml"/><Relationship Id="rId6" Type="http://schemas.openxmlformats.org/officeDocument/2006/relationships/image" Target="../media/image8.jp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video" Target="../media/media4.mp4"/><Relationship Id="rId7" Type="http://schemas.openxmlformats.org/officeDocument/2006/relationships/notesSlide" Target="../notesSlides/notesSlide3.xml"/><Relationship Id="rId2" Type="http://schemas.microsoft.com/office/2007/relationships/media" Target="../media/media4.mp4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2.xml"/><Relationship Id="rId5" Type="http://schemas.openxmlformats.org/officeDocument/2006/relationships/audio" Target="../media/media7.m4a"/><Relationship Id="rId10" Type="http://schemas.openxmlformats.org/officeDocument/2006/relationships/image" Target="../media/image1.png"/><Relationship Id="rId4" Type="http://schemas.microsoft.com/office/2007/relationships/media" Target="../media/media7.m4a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media8.m4a"/><Relationship Id="rId7" Type="http://schemas.openxmlformats.org/officeDocument/2006/relationships/image" Target="../media/image10.jpg"/><Relationship Id="rId2" Type="http://schemas.microsoft.com/office/2007/relationships/media" Target="../media/media8.m4a"/><Relationship Id="rId1" Type="http://schemas.openxmlformats.org/officeDocument/2006/relationships/tags" Target="../tags/tag7.xml"/><Relationship Id="rId6" Type="http://schemas.openxmlformats.org/officeDocument/2006/relationships/image" Target="../media/image11.jp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7" Type="http://schemas.openxmlformats.org/officeDocument/2006/relationships/image" Target="../media/image1.png"/><Relationship Id="rId2" Type="http://schemas.microsoft.com/office/2007/relationships/media" Target="../media/media9.m4a"/><Relationship Id="rId1" Type="http://schemas.openxmlformats.org/officeDocument/2006/relationships/tags" Target="../tags/tag8.xml"/><Relationship Id="rId6" Type="http://schemas.openxmlformats.org/officeDocument/2006/relationships/image" Target="../media/image11.jp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media10.m4a"/><Relationship Id="rId7" Type="http://schemas.openxmlformats.org/officeDocument/2006/relationships/image" Target="../media/image12.png"/><Relationship Id="rId2" Type="http://schemas.microsoft.com/office/2007/relationships/media" Target="../media/media10.m4a"/><Relationship Id="rId1" Type="http://schemas.openxmlformats.org/officeDocument/2006/relationships/tags" Target="../tags/tag9.xml"/><Relationship Id="rId6" Type="http://schemas.openxmlformats.org/officeDocument/2006/relationships/image" Target="../media/image11.jp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media11.m4a"/><Relationship Id="rId7" Type="http://schemas.openxmlformats.org/officeDocument/2006/relationships/image" Target="../media/image14.png"/><Relationship Id="rId2" Type="http://schemas.microsoft.com/office/2007/relationships/media" Target="../media/media11.m4a"/><Relationship Id="rId1" Type="http://schemas.openxmlformats.org/officeDocument/2006/relationships/tags" Target="../tags/tag10.xml"/><Relationship Id="rId6" Type="http://schemas.openxmlformats.org/officeDocument/2006/relationships/image" Target="../media/image11.jp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" name="Nhạc nền kể truyện mầm non">
            <a:hlinkClick r:id="" action="ppaction://media"/>
          </p:cNvPr>
          <p:cNvPicPr>
            <a:picLocks noGrp="1" noChangeAspect="1"/>
          </p:cNvPicPr>
          <p:nvPr>
            <p:ph idx="1"/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162800" y="6283234"/>
            <a:ext cx="487363" cy="487363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544661"/>
            <a:ext cx="9144000" cy="9715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ĐỨC GIANG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2515514"/>
            <a:ext cx="91440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VỰC: PHÁT TRIỂN NGÔN NGỮ</a:t>
            </a:r>
          </a:p>
          <a:p>
            <a:endParaRPr lang="en-US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51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5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: LÀM QUEN CHỮ CÁI</a:t>
            </a:r>
          </a:p>
          <a:p>
            <a:endParaRPr lang="en-US" sz="35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5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5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5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5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5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5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5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s, x</a:t>
            </a:r>
            <a:endParaRPr lang="en-US" sz="5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66800" y="3962400"/>
            <a:ext cx="7010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19200" y="5181600"/>
            <a:ext cx="7010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219200" y="4876800"/>
            <a:ext cx="7010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Content Placeholder 13">
            <a:extLst>
              <a:ext uri="{FF2B5EF4-FFF2-40B4-BE49-F238E27FC236}">
                <a16:creationId xmlns:a16="http://schemas.microsoft.com/office/drawing/2014/main" id="{B8B97169-1DBE-412E-9048-350C33211B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" cy="1257300"/>
          </a:xfrm>
          <a:prstGeom prst="rect">
            <a:avLst/>
          </a:prstGeom>
        </p:spPr>
      </p:pic>
      <p:pic>
        <p:nvPicPr>
          <p:cNvPr id="11" name="Content Placeholder 13">
            <a:extLst>
              <a:ext uri="{FF2B5EF4-FFF2-40B4-BE49-F238E27FC236}">
                <a16:creationId xmlns:a16="http://schemas.microsoft.com/office/drawing/2014/main" id="{C36716FB-FCB5-43F2-AEBD-03A3993C4F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0700"/>
            <a:ext cx="1143000" cy="1257300"/>
          </a:xfrm>
          <a:prstGeom prst="rect">
            <a:avLst/>
          </a:prstGeom>
        </p:spPr>
      </p:pic>
      <p:pic>
        <p:nvPicPr>
          <p:cNvPr id="12" name="Content Placeholder 13">
            <a:extLst>
              <a:ext uri="{FF2B5EF4-FFF2-40B4-BE49-F238E27FC236}">
                <a16:creationId xmlns:a16="http://schemas.microsoft.com/office/drawing/2014/main" id="{93E9A36F-E4A3-423B-A297-94203EB9619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01001" y="-19050"/>
            <a:ext cx="1142999" cy="1257300"/>
          </a:xfrm>
          <a:prstGeom prst="rect">
            <a:avLst/>
          </a:prstGeom>
        </p:spPr>
      </p:pic>
      <p:pic>
        <p:nvPicPr>
          <p:cNvPr id="13" name="Content Placeholder 13">
            <a:extLst>
              <a:ext uri="{FF2B5EF4-FFF2-40B4-BE49-F238E27FC236}">
                <a16:creationId xmlns:a16="http://schemas.microsoft.com/office/drawing/2014/main" id="{9F1CE9FB-434C-43EF-A58B-A84594B6D6D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69906" y="5600700"/>
            <a:ext cx="1142999" cy="12573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263841" y="4944251"/>
            <a:ext cx="27026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endParaRPr lang="en-US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5 - 6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352761"/>
            <a:ext cx="685799" cy="690112"/>
          </a:xfrm>
          <a:prstGeom prst="rect">
            <a:avLst/>
          </a:prstGeom>
        </p:spPr>
      </p:pic>
      <p:pic>
        <p:nvPicPr>
          <p:cNvPr id="3" name="Nhạc nền kể truyện mầm non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73956" y="6326687"/>
            <a:ext cx="487363" cy="487363"/>
          </a:xfrm>
          <a:prstGeom prst="rect">
            <a:avLst/>
          </a:prstGeom>
        </p:spPr>
      </p:pic>
      <p:pic>
        <p:nvPicPr>
          <p:cNvPr id="23" name="Audio 22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737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174"/>
    </mc:Choice>
    <mc:Fallback xmlns="">
      <p:transition spd="slow" advTm="201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2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6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2">
                <p:cTn id="6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15854" numSld="29">
                <p:cTn id="6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 isNarration="1"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5" grpId="0"/>
      <p:bldP spid="6" grpId="0"/>
      <p:bldP spid="6" grpId="1"/>
      <p:bldP spid="6" grpId="2"/>
      <p:bldP spid="7" grpId="0"/>
      <p:bldP spid="8" grpId="0"/>
      <p:bldP spid="9" grpId="0"/>
      <p:bldP spid="14" grpId="0"/>
    </p:bldLst>
  </p:timing>
  <p:extLst mod="1">
    <p:ext uri="{E180D4A7-C9FB-4DFB-919C-405C955672EB}">
      <p14:showEvtLst xmlns:p14="http://schemas.microsoft.com/office/powerpoint/2010/main">
        <p14:playEvt time="1450" objId="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990600" y="987166"/>
            <a:ext cx="764612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</a:rPr>
              <a:t>1.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</a:rPr>
              <a:t>Kiến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</a:rPr>
              <a:t>thức</a:t>
            </a:r>
            <a:endParaRPr lang="en-US" sz="2400" dirty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Trẻ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</a:rPr>
              <a:t>tên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</a:rPr>
              <a:t>cách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</a:rPr>
              <a:t>phát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</a:rPr>
              <a:t>âm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nét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cái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</a:rPr>
              <a:t>s, x:</a:t>
            </a:r>
            <a:endParaRPr lang="en-US" sz="2400" dirty="0">
              <a:solidFill>
                <a:srgbClr val="002060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+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s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</a:rPr>
              <a:t>: 1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</a:rPr>
              <a:t>nét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</a:rPr>
              <a:t>cong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</a:rPr>
              <a:t>hở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</a:rPr>
              <a:t>phải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</a:rPr>
              <a:t>nối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</a:rPr>
              <a:t>liền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</a:rPr>
              <a:t>với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</a:rPr>
              <a:t> 1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</a:rPr>
              <a:t>nét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</a:rPr>
              <a:t>cong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</a:rPr>
              <a:t>hở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</a:rPr>
              <a:t>trái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  <a:p>
            <a:pPr eaLnBrk="1" hangingPunct="1"/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</a:rPr>
              <a:t>+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</a:rPr>
              <a:t>x: 1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</a:rPr>
              <a:t>nét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</a:rPr>
              <a:t>xiên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</a:rPr>
              <a:t>phải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</a:rPr>
              <a:t> 1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</a:rPr>
              <a:t>nét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</a:rPr>
              <a:t>xiên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</a:rPr>
              <a:t>trái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</a:rPr>
              <a:t>gặp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</a:rPr>
              <a:t>nhau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</a:rPr>
              <a:t> ở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</a:rPr>
              <a:t>điểm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</a:rPr>
              <a:t>giữa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2971800" y="342594"/>
            <a:ext cx="3489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Mục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đích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cầu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934422" y="3319838"/>
            <a:ext cx="75640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</a:rPr>
              <a:t>2.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</a:rPr>
              <a:t>Kỹ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</a:rPr>
              <a:t>năng</a:t>
            </a:r>
            <a:endParaRPr lang="en-US" sz="2400" i="1" dirty="0">
              <a:solidFill>
                <a:srgbClr val="002060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Trẻ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phát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âm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chính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xác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2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cái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</a:rPr>
              <a:t>s, x.</a:t>
            </a:r>
            <a:endParaRPr lang="en-US" sz="2400" dirty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Nói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nét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tạo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nên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</a:rPr>
              <a:t>s, x.</a:t>
            </a:r>
            <a:endParaRPr lang="en-US" sz="2400" dirty="0">
              <a:solidFill>
                <a:srgbClr val="002060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Tìm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cái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học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dưới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tranh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990600" y="5312546"/>
            <a:ext cx="518190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</a:rPr>
              <a:t>3.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</a:rPr>
              <a:t>Thái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</a:rPr>
              <a:t>độ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	</a:t>
            </a:r>
          </a:p>
          <a:p>
            <a:pPr eaLnBrk="1" hangingPunct="1"/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Trẻ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tham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gia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học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tích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cực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6" name="Content Placeholder 13">
            <a:extLst>
              <a:ext uri="{FF2B5EF4-FFF2-40B4-BE49-F238E27FC236}">
                <a16:creationId xmlns:a16="http://schemas.microsoft.com/office/drawing/2014/main" id="{B8B97169-1DBE-412E-9048-350C33211B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114300"/>
            <a:ext cx="762000" cy="838200"/>
          </a:xfrm>
          <a:prstGeom prst="rect">
            <a:avLst/>
          </a:prstGeom>
        </p:spPr>
      </p:pic>
      <p:pic>
        <p:nvPicPr>
          <p:cNvPr id="9" name="Content Placeholder 13">
            <a:extLst>
              <a:ext uri="{FF2B5EF4-FFF2-40B4-BE49-F238E27FC236}">
                <a16:creationId xmlns:a16="http://schemas.microsoft.com/office/drawing/2014/main" id="{C36716FB-FCB5-43F2-AEBD-03A3993C4F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5715000"/>
            <a:ext cx="762000" cy="838200"/>
          </a:xfrm>
          <a:prstGeom prst="rect">
            <a:avLst/>
          </a:prstGeom>
        </p:spPr>
      </p:pic>
      <p:pic>
        <p:nvPicPr>
          <p:cNvPr id="10" name="Content Placeholder 13">
            <a:extLst>
              <a:ext uri="{FF2B5EF4-FFF2-40B4-BE49-F238E27FC236}">
                <a16:creationId xmlns:a16="http://schemas.microsoft.com/office/drawing/2014/main" id="{93E9A36F-E4A3-423B-A297-94203EB961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29601" y="95250"/>
            <a:ext cx="761999" cy="838200"/>
          </a:xfrm>
          <a:prstGeom prst="rect">
            <a:avLst/>
          </a:prstGeom>
        </p:spPr>
      </p:pic>
      <p:pic>
        <p:nvPicPr>
          <p:cNvPr id="11" name="Content Placeholder 13">
            <a:extLst>
              <a:ext uri="{FF2B5EF4-FFF2-40B4-BE49-F238E27FC236}">
                <a16:creationId xmlns:a16="http://schemas.microsoft.com/office/drawing/2014/main" id="{9F1CE9FB-434C-43EF-A58B-A84594B6D6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98506" y="5715000"/>
            <a:ext cx="761999" cy="838200"/>
          </a:xfrm>
          <a:prstGeom prst="rect">
            <a:avLst/>
          </a:prstGeom>
        </p:spPr>
      </p:pic>
      <p:pic>
        <p:nvPicPr>
          <p:cNvPr id="14" name="Audio 1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7672472"/>
      </p:ext>
    </p:extLst>
  </p:cSld>
  <p:clrMapOvr>
    <a:masterClrMapping/>
  </p:clrMapOvr>
  <p:transition advTm="155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307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-25401" y="1752600"/>
            <a:ext cx="914399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Câu đố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95400" y="2590800"/>
            <a:ext cx="6553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xù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xì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mít</a:t>
            </a:r>
            <a:endParaRPr lang="en-US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Nhưng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nhỏ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hơn</a:t>
            </a:r>
            <a:endParaRPr lang="en-US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Mùi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thơm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tỏa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ngát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trời</a:t>
            </a:r>
            <a:endParaRPr lang="en-US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iền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Nam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mới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</a:t>
            </a:r>
            <a:r>
              <a:rPr lang="en-US" sz="28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30480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Làm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quen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với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chữ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" pitchFamily="34" charset="0"/>
              </a:rPr>
              <a:t>s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" name="đồng hồ 5 s">
            <a:hlinkClick r:id="" action="ppaction://media"/>
            <a:extLst>
              <a:ext uri="{FF2B5EF4-FFF2-40B4-BE49-F238E27FC236}">
                <a16:creationId xmlns:a16="http://schemas.microsoft.com/office/drawing/2014/main" id="{92A44029-C129-420F-B1AB-6C3BBC0360A5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994029" y="5181946"/>
            <a:ext cx="1020417" cy="1020417"/>
          </a:xfrm>
          <a:prstGeom prst="rect">
            <a:avLst/>
          </a:prstGeom>
        </p:spPr>
      </p:pic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9076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489"/>
    </mc:Choice>
    <mc:Fallback xmlns="">
      <p:transition spd="slow" advTm="304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3.33333E-6 L 0 -0.07223 " pathEditMode="relative" rAng="0" ptsTypes="AA">
                                      <p:cBhvr>
                                        <p:cTn id="30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524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7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8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audio isNarration="1"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8" grpId="0"/>
      <p:bldP spid="5" grpId="0"/>
      <p:bldP spid="5" grpId="1"/>
      <p:bldP spid="11" grpId="0"/>
    </p:bldLst>
  </p:timing>
  <p:extLst>
    <p:ext uri="{E180D4A7-C9FB-4DFB-919C-405C955672EB}">
      <p14:showEvtLst xmlns:p14="http://schemas.microsoft.com/office/powerpoint/2010/main">
        <p14:playEvt time="19347" objId="12"/>
        <p14:stopEvt time="24657" objId="12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73"/>
            <a:ext cx="9130430" cy="6841735"/>
          </a:xfrm>
        </p:spPr>
      </p:pic>
      <p:sp>
        <p:nvSpPr>
          <p:cNvPr id="7" name="Rectangle 6"/>
          <p:cNvSpPr/>
          <p:nvPr/>
        </p:nvSpPr>
        <p:spPr>
          <a:xfrm>
            <a:off x="0" y="30480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Làm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quen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với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chữ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" pitchFamily="34" charset="0"/>
              </a:rPr>
              <a:t>s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59FFBB-3714-45E0-8A3C-AB32F973D50C}"/>
              </a:ext>
            </a:extLst>
          </p:cNvPr>
          <p:cNvSpPr txBox="1"/>
          <p:nvPr/>
        </p:nvSpPr>
        <p:spPr>
          <a:xfrm>
            <a:off x="0" y="502920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EAAD1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q</a:t>
            </a:r>
            <a:r>
              <a:rPr lang="en-US" sz="6600" b="1" dirty="0" err="1" smtClean="0">
                <a:solidFill>
                  <a:srgbClr val="EAAD1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u</a:t>
            </a:r>
            <a:r>
              <a:rPr lang="en-US" sz="6600" b="1" dirty="0" smtClean="0">
                <a:solidFill>
                  <a:srgbClr val="EAAD1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¶ </a:t>
            </a:r>
            <a:r>
              <a:rPr lang="en-US" sz="6600" b="1" dirty="0" err="1" smtClean="0">
                <a:solidFill>
                  <a:srgbClr val="EAAD1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sÇu</a:t>
            </a:r>
            <a:r>
              <a:rPr lang="en-US" sz="6600" b="1" dirty="0" smtClean="0">
                <a:solidFill>
                  <a:srgbClr val="EAAD1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EAAD1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riªng</a:t>
            </a:r>
            <a:endParaRPr lang="en-US" sz="6600" b="1" dirty="0">
              <a:solidFill>
                <a:srgbClr val="EAAD1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2373" y="1305776"/>
            <a:ext cx="5719254" cy="357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1295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99"/>
    </mc:Choice>
    <mc:Fallback xmlns="">
      <p:transition spd="slow" advTm="198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75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375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8" grpId="0"/>
      <p:bldP spid="8" grpId="2"/>
      <p:bldP spid="8" grpId="3"/>
      <p:bldP spid="8" grpId="4"/>
    </p:bldLst>
  </p:timing>
  <p:extLst mod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07028" y="769668"/>
            <a:ext cx="71845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  <a:latin typeface=".VnAvant" pitchFamily="34" charset="0"/>
              </a:rPr>
              <a:t>Trong</a:t>
            </a:r>
            <a:r>
              <a:rPr lang="en-US" sz="2400" dirty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.VnAvant" pitchFamily="34" charset="0"/>
              </a:rPr>
              <a:t>tõ</a:t>
            </a:r>
            <a:r>
              <a:rPr lang="en-US" sz="2400" dirty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  <a:latin typeface=".VnAvant" pitchFamily="34" charset="0"/>
              </a:rPr>
              <a:t>“</a:t>
            </a:r>
            <a:r>
              <a:rPr lang="en-US" sz="4000" b="1" dirty="0" err="1" smtClean="0">
                <a:solidFill>
                  <a:srgbClr val="C00000"/>
                </a:solidFill>
                <a:latin typeface=".VnAvant" pitchFamily="34" charset="0"/>
              </a:rPr>
              <a:t>qu</a:t>
            </a:r>
            <a:r>
              <a:rPr lang="en-US" sz="4000" b="1" dirty="0" smtClean="0">
                <a:solidFill>
                  <a:srgbClr val="C00000"/>
                </a:solidFill>
                <a:latin typeface=".VnAvant" pitchFamily="34" charset="0"/>
              </a:rPr>
              <a:t>¶ </a:t>
            </a:r>
            <a:r>
              <a:rPr lang="en-US" sz="4000" b="1" dirty="0" err="1" smtClean="0">
                <a:solidFill>
                  <a:srgbClr val="C00000"/>
                </a:solidFill>
                <a:latin typeface=".VnAvant" pitchFamily="34" charset="0"/>
              </a:rPr>
              <a:t>sÇu</a:t>
            </a:r>
            <a:r>
              <a:rPr lang="en-US" sz="40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.VnAvant" pitchFamily="34" charset="0"/>
              </a:rPr>
              <a:t>riªng</a:t>
            </a:r>
            <a:r>
              <a:rPr lang="en-US" sz="4000" b="1" dirty="0" smtClean="0">
                <a:solidFill>
                  <a:srgbClr val="C00000"/>
                </a:solidFill>
                <a:latin typeface=".VnAvant" pitchFamily="34" charset="0"/>
              </a:rPr>
              <a:t>”</a:t>
            </a:r>
            <a:r>
              <a:rPr lang="en-US" sz="3600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.VnAvant" pitchFamily="34" charset="0"/>
              </a:rPr>
              <a:t>cã</a:t>
            </a:r>
            <a:r>
              <a:rPr lang="en-US" sz="2400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.VnAvant" pitchFamily="34" charset="0"/>
              </a:rPr>
              <a:t>nh÷ng</a:t>
            </a:r>
            <a:r>
              <a:rPr lang="en-US" sz="2400" dirty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.VnAvant" pitchFamily="34" charset="0"/>
              </a:rPr>
              <a:t>ch</a:t>
            </a:r>
            <a:r>
              <a:rPr lang="en-US" sz="2400" dirty="0">
                <a:solidFill>
                  <a:srgbClr val="C00000"/>
                </a:solidFill>
                <a:latin typeface=".VnAvant" pitchFamily="34" charset="0"/>
              </a:rPr>
              <a:t>÷ </a:t>
            </a:r>
            <a:r>
              <a:rPr lang="en-US" sz="2400" dirty="0" err="1">
                <a:solidFill>
                  <a:srgbClr val="C00000"/>
                </a:solidFill>
                <a:latin typeface=".VnAvant" pitchFamily="34" charset="0"/>
              </a:rPr>
              <a:t>c¸i</a:t>
            </a:r>
            <a:r>
              <a:rPr lang="en-US" sz="2400" dirty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.VnAvant" pitchFamily="34" charset="0"/>
              </a:rPr>
              <a:t>nµo</a:t>
            </a:r>
            <a:r>
              <a:rPr lang="en-US" sz="2400" dirty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.VnAvant" pitchFamily="34" charset="0"/>
              </a:rPr>
              <a:t>con </a:t>
            </a:r>
            <a:r>
              <a:rPr lang="en-US" sz="2400" dirty="0">
                <a:solidFill>
                  <a:srgbClr val="C00000"/>
                </a:solidFill>
                <a:latin typeface=".VnAvant" pitchFamily="34" charset="0"/>
              </a:rPr>
              <a:t>®· </a:t>
            </a:r>
            <a:r>
              <a:rPr lang="en-US" sz="2400" dirty="0" err="1">
                <a:solidFill>
                  <a:srgbClr val="C00000"/>
                </a:solidFill>
                <a:latin typeface=".VnAvant" pitchFamily="34" charset="0"/>
              </a:rPr>
              <a:t>häc</a:t>
            </a:r>
            <a:r>
              <a:rPr lang="en-US" sz="2400" dirty="0">
                <a:solidFill>
                  <a:srgbClr val="C00000"/>
                </a:solidFill>
                <a:latin typeface=".VnAvant" pitchFamily="34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42457" y="2532965"/>
            <a:ext cx="6901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  <a:latin typeface=".VnAvant" pitchFamily="34" charset="0"/>
              </a:rPr>
              <a:t>1. </a:t>
            </a:r>
            <a:r>
              <a:rPr lang="en-US" sz="3600" b="1" dirty="0" err="1" smtClean="0">
                <a:solidFill>
                  <a:srgbClr val="FFC000"/>
                </a:solidFill>
                <a:latin typeface=".VnAvant" pitchFamily="34" charset="0"/>
              </a:rPr>
              <a:t>Ch</a:t>
            </a:r>
            <a:r>
              <a:rPr lang="en-US" sz="3600" b="1" dirty="0" smtClean="0">
                <a:solidFill>
                  <a:srgbClr val="FFC000"/>
                </a:solidFill>
                <a:latin typeface=".VnAvant" pitchFamily="34" charset="0"/>
              </a:rPr>
              <a:t>÷: q, u, a</a:t>
            </a:r>
            <a:endParaRPr lang="en-US" sz="3600" b="1" dirty="0">
              <a:solidFill>
                <a:srgbClr val="FFC000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42456" y="4621625"/>
            <a:ext cx="6901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2603BD"/>
                </a:solidFill>
                <a:latin typeface=".VnAvant" pitchFamily="34" charset="0"/>
              </a:rPr>
              <a:t>3</a:t>
            </a:r>
            <a:r>
              <a:rPr lang="en-US" sz="4000" b="1" dirty="0" smtClean="0">
                <a:solidFill>
                  <a:srgbClr val="2603BD"/>
                </a:solidFill>
                <a:latin typeface=".VnAvant" pitchFamily="34" charset="0"/>
              </a:rPr>
              <a:t>. C¶ </a:t>
            </a:r>
            <a:r>
              <a:rPr lang="en-US" sz="4000" b="1" dirty="0" err="1" smtClean="0">
                <a:solidFill>
                  <a:srgbClr val="2603BD"/>
                </a:solidFill>
                <a:latin typeface=".VnAvant" pitchFamily="34" charset="0"/>
              </a:rPr>
              <a:t>hai</a:t>
            </a:r>
            <a:r>
              <a:rPr lang="en-US" sz="4000" b="1" dirty="0" smtClean="0">
                <a:solidFill>
                  <a:srgbClr val="2603BD"/>
                </a:solidFill>
                <a:latin typeface=".VnAvant" pitchFamily="34" charset="0"/>
              </a:rPr>
              <a:t> ®¸p ¸n </a:t>
            </a:r>
            <a:r>
              <a:rPr lang="en-US" sz="4000" b="1" dirty="0" err="1" smtClean="0">
                <a:solidFill>
                  <a:srgbClr val="2603BD"/>
                </a:solidFill>
                <a:latin typeface=".VnAvant" pitchFamily="34" charset="0"/>
              </a:rPr>
              <a:t>trªn</a:t>
            </a:r>
            <a:endParaRPr lang="en-US" sz="4000" b="1" dirty="0">
              <a:solidFill>
                <a:srgbClr val="2603BD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42457" y="3491211"/>
            <a:ext cx="5462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.VnAvant" pitchFamily="34" charset="0"/>
              </a:rPr>
              <a:t>2</a:t>
            </a:r>
            <a:r>
              <a:rPr lang="en-US" sz="3600" b="1" dirty="0" smtClean="0">
                <a:solidFill>
                  <a:srgbClr val="00B050"/>
                </a:solidFill>
                <a:latin typeface=".VnAvant" pitchFamily="34" charset="0"/>
              </a:rPr>
              <a:t>. </a:t>
            </a:r>
            <a:r>
              <a:rPr lang="en-US" sz="3600" b="1" dirty="0" err="1" smtClean="0">
                <a:solidFill>
                  <a:srgbClr val="00B050"/>
                </a:solidFill>
                <a:latin typeface=".VnAvant" pitchFamily="34" charset="0"/>
              </a:rPr>
              <a:t>Ch</a:t>
            </a:r>
            <a:r>
              <a:rPr lang="en-US" sz="3600" b="1" dirty="0" smtClean="0">
                <a:solidFill>
                  <a:srgbClr val="00B050"/>
                </a:solidFill>
                <a:latin typeface=".VnAvant" pitchFamily="34" charset="0"/>
              </a:rPr>
              <a:t>÷: ©, u, r, </a:t>
            </a:r>
            <a:r>
              <a:rPr lang="en-US" sz="3600" b="1" dirty="0" err="1" smtClean="0">
                <a:solidFill>
                  <a:srgbClr val="00B050"/>
                </a:solidFill>
                <a:latin typeface=".VnAvant" pitchFamily="34" charset="0"/>
              </a:rPr>
              <a:t>i</a:t>
            </a:r>
            <a:r>
              <a:rPr lang="en-US" sz="3600" b="1" dirty="0" smtClean="0">
                <a:solidFill>
                  <a:srgbClr val="00B050"/>
                </a:solidFill>
                <a:latin typeface=".VnAvant" pitchFamily="34" charset="0"/>
              </a:rPr>
              <a:t>, ª, n, g</a:t>
            </a:r>
            <a:endParaRPr lang="en-US" sz="3600" b="1" dirty="0">
              <a:solidFill>
                <a:srgbClr val="00B050"/>
              </a:solidFill>
              <a:latin typeface=".VnAvant" pitchFamily="34" charset="0"/>
            </a:endParaRPr>
          </a:p>
        </p:txBody>
      </p:sp>
      <p:pic>
        <p:nvPicPr>
          <p:cNvPr id="16" name="đồng hồ 5 s">
            <a:hlinkClick r:id="" action="ppaction://media"/>
            <a:extLst>
              <a:ext uri="{FF2B5EF4-FFF2-40B4-BE49-F238E27FC236}">
                <a16:creationId xmlns:a16="http://schemas.microsoft.com/office/drawing/2014/main" id="{92A44029-C129-420F-B1AB-6C3BBC0360A5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994029" y="5181946"/>
            <a:ext cx="1020417" cy="1020417"/>
          </a:xfrm>
          <a:prstGeom prst="rect">
            <a:avLst/>
          </a:prstGeom>
        </p:spPr>
      </p:pic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765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986"/>
    </mc:Choice>
    <mc:Fallback xmlns="">
      <p:transition spd="slow" advTm="419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524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9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96296E-6 L 0.00243 -0.1034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2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  <p:audio isNarration="1">
              <p:cMediaNode vol="8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5" grpId="0"/>
      <p:bldP spid="6" grpId="0"/>
      <p:bldP spid="6" grpId="1"/>
      <p:bldP spid="7" grpId="0"/>
      <p:bldP spid="7" grpId="2"/>
      <p:bldP spid="7" grpId="4"/>
      <p:bldP spid="8" grpId="0"/>
      <p:bldP spid="8" grpId="1"/>
    </p:bldLst>
  </p:timing>
  <p:extLst mod="1">
    <p:ext uri="{E180D4A7-C9FB-4DFB-919C-405C955672EB}">
      <p14:showEvtLst xmlns:p14="http://schemas.microsoft.com/office/powerpoint/2010/main">
        <p14:playEvt time="25823" objId="16"/>
        <p14:stopEvt time="31143" objId="16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2" y="0"/>
            <a:ext cx="9119248" cy="6858000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B99C380-843B-41AF-9BB7-75494911C79C}"/>
              </a:ext>
            </a:extLst>
          </p:cNvPr>
          <p:cNvSpPr txBox="1"/>
          <p:nvPr/>
        </p:nvSpPr>
        <p:spPr>
          <a:xfrm>
            <a:off x="0" y="4806472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solidFill>
                  <a:srgbClr val="EAAD1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q</a:t>
            </a:r>
            <a:r>
              <a:rPr lang="en-US" sz="8000" b="1" dirty="0" err="1" smtClean="0">
                <a:solidFill>
                  <a:srgbClr val="EAAD1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u</a:t>
            </a:r>
            <a:r>
              <a:rPr lang="en-US" sz="8000" b="1" dirty="0" smtClean="0">
                <a:solidFill>
                  <a:srgbClr val="EAAD1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¶ </a:t>
            </a:r>
            <a:r>
              <a:rPr lang="en-US" sz="8000" b="1" dirty="0" err="1" smtClean="0">
                <a:solidFill>
                  <a:srgbClr val="EAAD1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sÇu</a:t>
            </a:r>
            <a:r>
              <a:rPr lang="en-US" sz="8000" b="1" dirty="0" smtClean="0">
                <a:solidFill>
                  <a:srgbClr val="EAAD1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rgbClr val="EAAD1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riªng</a:t>
            </a:r>
            <a:endParaRPr lang="en-US" sz="8000" b="1" dirty="0">
              <a:solidFill>
                <a:srgbClr val="EAAD1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B99C380-843B-41AF-9BB7-75494911C79C}"/>
              </a:ext>
            </a:extLst>
          </p:cNvPr>
          <p:cNvSpPr txBox="1"/>
          <p:nvPr/>
        </p:nvSpPr>
        <p:spPr>
          <a:xfrm>
            <a:off x="1115244" y="4800600"/>
            <a:ext cx="10508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70C0"/>
                </a:solidFill>
                <a:latin typeface=".VnAvant" panose="020B7200000000000000" pitchFamily="34" charset="0"/>
              </a:rPr>
              <a:t>q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B99C380-843B-41AF-9BB7-75494911C79C}"/>
              </a:ext>
            </a:extLst>
          </p:cNvPr>
          <p:cNvSpPr txBox="1"/>
          <p:nvPr/>
        </p:nvSpPr>
        <p:spPr>
          <a:xfrm>
            <a:off x="3332600" y="4807940"/>
            <a:ext cx="10508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s</a:t>
            </a:r>
            <a:endParaRPr lang="en-US" sz="8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B99C380-843B-41AF-9BB7-75494911C79C}"/>
              </a:ext>
            </a:extLst>
          </p:cNvPr>
          <p:cNvSpPr txBox="1"/>
          <p:nvPr/>
        </p:nvSpPr>
        <p:spPr>
          <a:xfrm>
            <a:off x="1775382" y="4792777"/>
            <a:ext cx="10508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u</a:t>
            </a:r>
            <a:endParaRPr lang="en-US" sz="80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30480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Làm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quen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với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chữ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" pitchFamily="34" charset="0"/>
              </a:rPr>
              <a:t>s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B99C380-843B-41AF-9BB7-75494911C79C}"/>
              </a:ext>
            </a:extLst>
          </p:cNvPr>
          <p:cNvSpPr txBox="1"/>
          <p:nvPr/>
        </p:nvSpPr>
        <p:spPr>
          <a:xfrm>
            <a:off x="2399750" y="4812344"/>
            <a:ext cx="10508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a</a:t>
            </a:r>
            <a:endParaRPr lang="en-US" sz="80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463003" y="5943600"/>
            <a:ext cx="433549" cy="5684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2373" y="1305776"/>
            <a:ext cx="5719254" cy="350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B99C380-843B-41AF-9BB7-75494911C79C}"/>
              </a:ext>
            </a:extLst>
          </p:cNvPr>
          <p:cNvSpPr txBox="1"/>
          <p:nvPr/>
        </p:nvSpPr>
        <p:spPr>
          <a:xfrm>
            <a:off x="3810000" y="4809408"/>
            <a:ext cx="10508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70C0"/>
                </a:solidFill>
                <a:latin typeface=".VnAvant" panose="020B7200000000000000" pitchFamily="34" charset="0"/>
              </a:rPr>
              <a:t>©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99C380-843B-41AF-9BB7-75494911C79C}"/>
              </a:ext>
            </a:extLst>
          </p:cNvPr>
          <p:cNvSpPr txBox="1"/>
          <p:nvPr/>
        </p:nvSpPr>
        <p:spPr>
          <a:xfrm>
            <a:off x="4470138" y="4820167"/>
            <a:ext cx="10508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u</a:t>
            </a:r>
            <a:endParaRPr lang="en-US" sz="80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99C380-843B-41AF-9BB7-75494911C79C}"/>
              </a:ext>
            </a:extLst>
          </p:cNvPr>
          <p:cNvSpPr txBox="1"/>
          <p:nvPr/>
        </p:nvSpPr>
        <p:spPr>
          <a:xfrm>
            <a:off x="5354949" y="4800599"/>
            <a:ext cx="10508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r</a:t>
            </a:r>
            <a:endParaRPr lang="en-US" sz="80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99C380-843B-41AF-9BB7-75494911C79C}"/>
              </a:ext>
            </a:extLst>
          </p:cNvPr>
          <p:cNvSpPr txBox="1"/>
          <p:nvPr/>
        </p:nvSpPr>
        <p:spPr>
          <a:xfrm>
            <a:off x="5691176" y="4809408"/>
            <a:ext cx="10508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i</a:t>
            </a:r>
            <a:endParaRPr lang="en-US" sz="80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99C380-843B-41AF-9BB7-75494911C79C}"/>
              </a:ext>
            </a:extLst>
          </p:cNvPr>
          <p:cNvSpPr txBox="1"/>
          <p:nvPr/>
        </p:nvSpPr>
        <p:spPr>
          <a:xfrm>
            <a:off x="5934591" y="4809408"/>
            <a:ext cx="10508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70C0"/>
                </a:solidFill>
                <a:latin typeface=".VnAvant" panose="020B7200000000000000" pitchFamily="34" charset="0"/>
              </a:rPr>
              <a:t>ª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B99C380-843B-41AF-9BB7-75494911C79C}"/>
              </a:ext>
            </a:extLst>
          </p:cNvPr>
          <p:cNvSpPr txBox="1"/>
          <p:nvPr/>
        </p:nvSpPr>
        <p:spPr>
          <a:xfrm>
            <a:off x="6579148" y="4820166"/>
            <a:ext cx="10508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n</a:t>
            </a:r>
            <a:endParaRPr lang="en-US" sz="80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B99C380-843B-41AF-9BB7-75494911C79C}"/>
              </a:ext>
            </a:extLst>
          </p:cNvPr>
          <p:cNvSpPr txBox="1"/>
          <p:nvPr/>
        </p:nvSpPr>
        <p:spPr>
          <a:xfrm>
            <a:off x="7176297" y="4803536"/>
            <a:ext cx="10508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g</a:t>
            </a:r>
            <a:endParaRPr lang="en-US" sz="80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2890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212"/>
    </mc:Choice>
    <mc:Fallback xmlns="">
      <p:transition spd="slow" advTm="402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3" grpId="0"/>
      <p:bldP spid="18" grpId="0"/>
      <p:bldP spid="21" grpId="0"/>
      <p:bldP spid="26" grpId="0"/>
      <p:bldP spid="25" grpId="0"/>
      <p:bldP spid="33" grpId="0" animBg="1"/>
      <p:bldP spid="15" grpId="0"/>
      <p:bldP spid="16" grpId="0"/>
      <p:bldP spid="17" grpId="0"/>
      <p:bldP spid="19" grpId="0"/>
      <p:bldP spid="22" grpId="0"/>
      <p:bldP spid="24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43"/>
            <a:ext cx="9144000" cy="6839857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B99C380-843B-41AF-9BB7-75494911C79C}"/>
              </a:ext>
            </a:extLst>
          </p:cNvPr>
          <p:cNvSpPr txBox="1"/>
          <p:nvPr/>
        </p:nvSpPr>
        <p:spPr>
          <a:xfrm>
            <a:off x="3657600" y="1752600"/>
            <a:ext cx="198120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s</a:t>
            </a:r>
            <a:endParaRPr lang="en-US" sz="20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68624" y="1900535"/>
            <a:ext cx="1417376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Ph¸t ©m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30480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Làm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quen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với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chữ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" pitchFamily="34" charset="0"/>
              </a:rPr>
              <a:t>s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838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6432">
        <p:split orient="vert"/>
      </p:transition>
    </mc:Choice>
    <mc:Fallback xmlns="">
      <p:transition spd="slow" advTm="26432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4" grpId="0"/>
      <p:bldP spid="14" grpId="1"/>
      <p:bldP spid="14" grpId="2"/>
      <p:bldP spid="14" grpId="4"/>
      <p:bldP spid="14" grpId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43"/>
            <a:ext cx="9144000" cy="6839857"/>
          </a:xfrm>
        </p:spPr>
      </p:pic>
      <p:sp>
        <p:nvSpPr>
          <p:cNvPr id="20" name="Rectangle 19"/>
          <p:cNvSpPr/>
          <p:nvPr/>
        </p:nvSpPr>
        <p:spPr>
          <a:xfrm>
            <a:off x="868624" y="1900535"/>
            <a:ext cx="1393330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CÊu t¹o</a:t>
            </a:r>
            <a:endParaRPr lang="en-US" sz="24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0480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Làm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quen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với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chữ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" pitchFamily="34" charset="0"/>
              </a:rPr>
              <a:t>s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99C380-843B-41AF-9BB7-75494911C79C}"/>
              </a:ext>
            </a:extLst>
          </p:cNvPr>
          <p:cNvSpPr txBox="1"/>
          <p:nvPr/>
        </p:nvSpPr>
        <p:spPr>
          <a:xfrm>
            <a:off x="3657600" y="1752600"/>
            <a:ext cx="198120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s</a:t>
            </a:r>
            <a:endParaRPr lang="en-US" sz="20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19" t="29149" r="32389" b="52323"/>
          <a:stretch/>
        </p:blipFill>
        <p:spPr>
          <a:xfrm>
            <a:off x="3657600" y="2590800"/>
            <a:ext cx="1371600" cy="990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2" t="47150" r="27429" b="34323"/>
          <a:stretch/>
        </p:blipFill>
        <p:spPr>
          <a:xfrm>
            <a:off x="3505200" y="3562587"/>
            <a:ext cx="1752600" cy="9676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9" t="22751" r="18947" b="52740"/>
          <a:stretch/>
        </p:blipFill>
        <p:spPr>
          <a:xfrm>
            <a:off x="3140437" y="2209800"/>
            <a:ext cx="2498364" cy="13527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56" b="21561"/>
          <a:stretch/>
        </p:blipFill>
        <p:spPr>
          <a:xfrm>
            <a:off x="2261954" y="3562587"/>
            <a:ext cx="4138846" cy="1695213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8299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9707"/>
    </mc:Choice>
    <mc:Fallback xmlns="">
      <p:transition advTm="297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43"/>
            <a:ext cx="9175376" cy="6839857"/>
          </a:xfrm>
        </p:spPr>
      </p:pic>
      <p:sp>
        <p:nvSpPr>
          <p:cNvPr id="20" name="Rectangle 19"/>
          <p:cNvSpPr/>
          <p:nvPr/>
        </p:nvSpPr>
        <p:spPr>
          <a:xfrm>
            <a:off x="868624" y="1900535"/>
            <a:ext cx="2419252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C¸c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kiÓu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ch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÷ s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99C380-843B-41AF-9BB7-75494911C79C}"/>
              </a:ext>
            </a:extLst>
          </p:cNvPr>
          <p:cNvSpPr txBox="1"/>
          <p:nvPr/>
        </p:nvSpPr>
        <p:spPr>
          <a:xfrm>
            <a:off x="3886200" y="2392501"/>
            <a:ext cx="1981201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0" b="1" dirty="0" smtClean="0">
                <a:solidFill>
                  <a:srgbClr val="00B0F0"/>
                </a:solidFill>
                <a:latin typeface=".VnAvant" panose="020B7200000000000000" pitchFamily="34" charset="0"/>
              </a:rPr>
              <a:t>s</a:t>
            </a:r>
            <a:endParaRPr lang="en-US" sz="20000" b="1" dirty="0">
              <a:solidFill>
                <a:srgbClr val="00B0F0"/>
              </a:solidFill>
              <a:latin typeface=".VnAvant" panose="020B72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99C380-843B-41AF-9BB7-75494911C79C}"/>
              </a:ext>
            </a:extLst>
          </p:cNvPr>
          <p:cNvSpPr txBox="1"/>
          <p:nvPr/>
        </p:nvSpPr>
        <p:spPr>
          <a:xfrm>
            <a:off x="1219200" y="2392501"/>
            <a:ext cx="1981201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0" b="1" dirty="0" smtClean="0">
                <a:solidFill>
                  <a:srgbClr val="7030A0"/>
                </a:solidFill>
                <a:latin typeface=".VnAvant" panose="020B7200000000000000" pitchFamily="34" charset="0"/>
              </a:rPr>
              <a:t>S</a:t>
            </a:r>
            <a:endParaRPr lang="en-US" sz="20000" b="1" dirty="0">
              <a:solidFill>
                <a:srgbClr val="7030A0"/>
              </a:solidFill>
              <a:latin typeface=".VnAvant" panose="020B7200000000000000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30480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Làm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quen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với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chữ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" pitchFamily="34" charset="0"/>
              </a:rPr>
              <a:t>s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Hướng dẫn viết chữ s (cỡ nhỏ) - |Kiến thức Tiểu học| - YouTub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backgroundMark x1="22031" y1="65139" x2="22109" y2="69722"/>
                        <a14:backgroundMark x1="40938" y1="68056" x2="40938" y2="69167"/>
                        <a14:backgroundMark x1="41875" y1="67917" x2="51875" y2="67778"/>
                        <a14:backgroundMark x1="41094" y1="64861" x2="40781" y2="66250"/>
                        <a14:backgroundMark x1="52109" y1="67917" x2="52812" y2="68194"/>
                        <a14:backgroundMark x1="55781" y1="67500" x2="53594" y2="68333"/>
                        <a14:backgroundMark x1="60156" y1="49306" x2="60156" y2="590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474" t="23011" r="37525" b="27570"/>
          <a:stretch/>
        </p:blipFill>
        <p:spPr bwMode="auto">
          <a:xfrm>
            <a:off x="6180211" y="3556993"/>
            <a:ext cx="1341177" cy="149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507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1083"/>
    </mc:Choice>
    <mc:Fallback xmlns="">
      <p:transition advTm="210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5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FFFCD317-86CF-4942-9D0D-95C1266094DD}"/>
  <p:tag name="ISPRING_RESOURCE_FOLDER" val="C:\Users\Admin\Downloads\biaf E\"/>
  <p:tag name="ISPRING_PRESENTATION_PATH" val="C:\Users\Admin\Downloads\biaf E.pptx"/>
  <p:tag name="ISPRING_PROJECT_VERSION" val="9.3"/>
  <p:tag name="ISPRING_PROJECT_FOLDER_UPDATED" val="1"/>
  <p:tag name="ISPRING_SCREEN_RECS_UPDATED" val="C:\Users\Admin\Downloads\biaf E\"/>
  <p:tag name="ISPRING_DEFAULT_PRESENTE_ID" val="None"/>
  <p:tag name="ISPRING_PRESENTER_PHOTO_0" val="jpg|/9j/4AAQSkZJRgABAQEASABIAAD/4QAiRXhpZgAATU0AKgAAAAgAAQESAAMAAAABAAEAAAAAAAD/&#10;4gIoSUNDX1BST0ZJTEUAAQEAAAIYAAAAAAIQAABtbnRyUkdCIFhZWiAAAAAAAAAAAAAAAABhY3Nw&#10;AAAAAAAAAAAAAAAAAAAAAAAAAAAAAAAAAAAAAQAA9tYAAQAAAADTLQAAAAAAAAAAAAAAAAAAAAAA&#10;AAAAAAAAAAAAAAAAAAAAAAAAAAAAAAAAAAAAAAAAAAAAAAlkZXNjAAAA8AAAAHRyWFlaAAABZAAA&#10;ABRnWFlaAAABeAAAABRiWFlaAAABjAAAABRyVFJDAAABoAAAAChnVFJDAAABoAAAAChiVFJDAAAB&#10;oAAAACh3dHB0AAAByAAAABRjcHJ0AAAB3AAAADxtbHVjAAAAAAAAAAEAAAAMZW5VUwAAAFgAAAAc&#10;AHMAUgBHAEIAAAAAAAAAAAAAAAAAAAAAAAAAAAAAAAAAAAAAAAAAAAAAAAAAAAAAAAAAAAAAAAAA&#10;AAAAAAAAAAAAAAAAAAAAAAAAAAAAAAAAAAAAAAAAAFhZWiAAAAAAAABvogAAOPUAAAOQWFlaIAAA&#10;AAAAAGKZAAC3hQAAGNpYWVogAAAAAAAAJKAAAA+EAAC2z3BhcmEAAAAAAAQAAAACZmYAAPKnAAAN&#10;WQAAE9AAAApbAAAAAAAAAABYWVogAAAAAAAA9tYAAQAAAADTLW1sdWMAAAAAAAAAAQAAAAxlblVT&#10;AAAAIAAAABwARwBvAG8AZwBsAGUAIABJAG4AYwAuACAAMgAwADEANv/bAEMAAgEBAgEBAgICAgIC&#10;AgIDBQMDAwMDBgQEAwUHBgcHBwYHBwgJCwkICAoIBwcKDQoKCwwMDAwHCQ4PDQwOCwwMDP/bAEMB&#10;AgICAwMDBgMDBgwIBwgMDAwMDAwMDAwMDAwMDAwMDAwMDAwMDAwMDAwMDAwMDAwMDAwMDAwMDAwM&#10;DAwMDAwMDP/AABEIAjICLgMBIgACEQEDEQH/xAAfAAABBQEBAQEBAQAAAAAAAAAAAQIDBAUGBwgJ&#10;Cgv/xAC1EAACAQMDAgQDBQUEBAAAAX0BAgMABBEFEiExQQYTUWEHInEUMoGRoQgjQrHBFVLR8CQz&#10;YnKCCQoWFxgZGiUmJygpKjQ1Njc4OTpDREVGR0hJSlNUVVZXWFlaY2RlZmdoaWpzdHV2d3h5eoOE&#10;hYaHiImKkpOUlZaXmJmaoqOkpaanqKmqsrO0tba3uLm6wsPExcbHyMnK0tPU1dbX2Nna4eLj5OXm&#10;5+jp6vHy8/T19vf4+fr/xAAfAQADAQEBAQEBAQEBAAAAAAAAAQIDBAUGBwgJCgv/xAC1EQACAQIE&#10;BAMEBwUEBAABAncAAQIDEQQFITEGEkFRB2FxEyIygQgUQpGhscEJIzNS8BVictEKFiQ04SXxFxgZ&#10;GiYnKCkqNTY3ODk6Q0RFRkdISUpTVFVWV1hZWmNkZWZnaGlqc3R1dnd4eXqCg4SFhoeIiYqSk5SV&#10;lpeYmZqio6Slpqeoqaqys7S1tre4ubrCw8TFxsfIycrS09TV1tfY2dri4+Tl5ufo6ery8/T19vf4&#10;+fr/2gAMAwEAAhEDEQA/AP38ooooAKKKKACiiigAooooAKKKKACiiigAooooAKKKKACiiigAoooo&#10;AKKKKAEZttIZVA7/AJU2ZwpHrjPHWmlhu27m3ew6VGrlZP8AANLEiSB+lBcLUK3CllG7fu5HuKhv&#10;NWt7C2eaeaKO3Vd7SM2FVcZyT6e9KpUjBc0mkl30CnFydlr6Fzz1Hr+VNW5jYDawbPTHOa8J1/8A&#10;4KA/C6w1G5tdJ12TxLd2hAZdEsJ9QhZiAQonRPJ3Y7eYMZ5xXITftz+NvEmssvh/4Szx6Wy/urzW&#10;tdFncFvUwRRSqV/7a59q+JzrxK4ZyqLljcbCNt0nzP8AA+iw3Cma1oqXsXFPZy9z/wBKa/C59TmZ&#10;QO/5UNOinBZR9TXyXpPxj+Nus+Z/aEngHR9zlgLPTbh3UYIA3tOAzDPdMcdK5XUfhJ448WanBd67&#10;8WPGtzJCmzZYXP8AZcZ5JOUtTCh6gAlSeOpr8vzb6UHBGEjelVlV/wAMf8z0qHBddtrEVoR8k3J/&#10;gj7cNzGD97Geme9cj42/aG8B/DW5WHxD4x8MaHM5IWO/1SC3ZsYzgOwJxkZ+or5kuPgXY6rZ+Tq2&#10;veLNahZf9Xfa9fTRk/7pmI5qpZ/sq+AdNO6Lw3p43DJzIzEn8Vz+bGvz3M/pkZJT/wBzwc5ebaX4&#10;f8E78Nwfgo64mvJ/4Yf5yX5H0Wv7aPwjf7vxM8Bt9Netf/jlL/w2b8JSVH/CyvApLHAA1215P/fd&#10;eG6X8GvDOjxNHZ6PZxL32oOf0PT+tXofhvo8Dhl0y13KdwOxeCP+A18/L6Z1P7OA++VjWXCeWN3h&#10;UnbzST+49mT9sn4TuWx8RvBP7s7TnW7Yc/8AfdRy/tpfCOH73xM8Br9detf/AI5Xk7+EdPZMGyty&#10;DzhkXr/3zVGf4baPMf8AkH26887Vxn8sVjD6aHvWeX/+T/8AAFHhPLr61Jfgext+238H0Vmb4oeA&#10;VVfvE+ILQBfqfMrq/Bfxn8I/Ea1Wbw/4m0HWoX+7JY38Vwh+hRiK+ZtT+CPhfWZVNxo9rIUHys65&#10;xnrjrjP0rCv/ANk74f3k4mbw5ZideVkjZ4pEb1V1YFfwAr1ML9MzBOdsRgJJeUr/AKFy4TylxtGt&#10;UUv8Ca+/mR9sC5jJxuWj7Un978q+NdV+DM97Ekdn4p8b6ekahVWLxNfbYx/s/vP5+1czB8DPiD4Y&#10;uLibQ/jD47tZLhgdt7crqUYAOQALjeVB5B2lScjOcDH2eV/S24UxM+SvTnT9bHHHgmlJaYqKfnFr&#10;8r/mfeEdykw+U/jinCRW7j0r5Jb43/HDwvqcLQQ+A9e08HMsRgubW5l4AH7zzWRDwf8Almw57Y51&#10;ND/b38RaRqk0fi74Y6tpdruVY7nRtSj1TA53M6ukJUdMBQxPPTAz+m5P46cGZlJQw+MipPo9H9+x&#10;5tTgrMox5qfLUX92Ub/+At834H1EJATj0oMyg9/yrxnwh+3N8MPFnif+yoPFUFjfFN6w6naT6aH5&#10;AKo86IsjAsuQjE8jivW1njnZTGyuG6EP1+lfp2BzXB4yPNhasZLyaf5M+fxeXYrCz9niqcoPtKLX&#10;5pFvzloMqioWkEB+aTHGcHsPWiK4jl27WV8qGBB6g9DXodLs49E9WTq4bpS01GBJxTqFfqAUUUUA&#10;FFFFABRRRQAUUUUAFFFFABRRRQAUUUUAFFFFABRRRQAUUUUAFFFFABRRRQAUUUUAFFFFABRRRQAU&#10;UUUAFFFFABRRRQAUUUUAFFFFADWcKfrTftC7tvOfpTbq4WBfmbauMk44H402OWPbu3fKe9Ju2rDW&#10;+xL56g/jjp1ppvYsH51O07TjnafQ+leQfGz9r7wX8ILv7IbqbxDriSCJ9I0hVuL1Msv38sqwgjJ/&#10;eOu4K2N2CK8r8TfGL4sfF57f+yVsPhjpMUjlgBHqOoXafOEUykeVCrLgsFjdlO3DnBr864w8VuG+&#10;GaLqZriIqf8AIneXzttc+ky/hXHYmCqyXJB/al7q+S1k/wDt1P5H0f8AEn4u+GPhbobal4j13TdF&#10;sYzsMt3OIQz4yEGerHsgyx4wK8K1/wD4KC2fiCR4vh/4X8QeKm2qYLu7hOlaezHIYFplEwK47QkH&#10;I5A5rg/Bn7Mfh/w5rX9p30c/iDWptvn6rq8rXl5LgHBMkjN8wJI3BemAMV39pp8dlBGu1flXbgKF&#10;wBnA9zz171/JvGX0wsQ+ahkOG5V0lLX5n1OG4by3DP35uq//AAGP3av8V6I4+fxX8a/iZDb/ANse&#10;LtP8J2qo6XFlommqGuFfs00zzOGTHyvEYz8xJHTGbp/7MXh/7fb6lqzan4k1a3hEQvdZvZdSuAAS&#10;cB5nJx8x4zgdhXpOeePu+npRX8xcTeM/F+dNwxmMmoP7Kdl+B9HTxHsY8uEiqa/upJ/N7v5tmbpv&#10;hLT9FHl2dpaxwqSADFyACQvQgfdC9AMe/bQWFIj+7jVfcfLj9TTqK/OKuYVqk/aN6vzb/O5zPmk7&#10;1JNvzb/4Yj+zYbO4/wA/51IqKo9aKK551+d801d9/wDhiFC2zsu2gmMn0ob5xilorOUk3cpx7f19&#10;5HFH5OfmzuqTLUeW0h+UE7Rk+wpwXzI/l/iGarqm/wArilUS+Ij3ZNKW2j/61MjjmjLbuPr3pyXL&#10;MdvX8K2ldO0Gn6W/yFdtaWl6AHWT7rdPanbQfvfNQxOeaKxqb2YRimrNfLQAyq4UfLup+3c3qRTG&#10;Kgc8t2FRoNv7xm2qoJIB/nVU4xlZN/8AB9CXFXShZfLf0JGdV+Y7/l9BTXAmwxO4McYx1rzP4p/t&#10;e+BfhLDcHV9etYntzteNZAzgjsQMmvPfgx/wUi8L/Gr4sQ+GdIt5pUljZxcNwOMYx+tfZYPgjO6m&#10;Hli6eHlGMdbu6VvXQ9zD8K5vWw0sbTw8uSOreyt3v17nu2v+C9E8TW7w6hpdrdJJlCssQYL/ALQB&#10;HUYGPrXGn9mLTNDv7rUPCepa94P1C+ZZLqbSdUmtEunXOxpVjKiUjLYEgZRuOBya9JhuvNjLsuB2&#10;zSiYTMMHp6GuXLuLc6yuspZdXnSce0m0edDGVUvZRd0t09Y/c9Gccfib8c/hzFD9h1fw748gt23P&#10;Fqlj9iuZVGflE8MiohOfvfZ3PqDXa+Av+CiHhuF47Px5pOreAdQAUSSXim609pCTuC3UYxgcZaVY&#10;87hgHDYN2042/MvQ1R1HSIdTiZJod6sME/5I61++cHfSo4pyyUf7RSxFPz3/AAZwYzA5bjP94pKL&#10;7wtF/dbl+5I+h/CnjjSfGOlR6hpWoWepWVxgx3NpKJoZBzgh1yp6evp6itX7XGWxu5HUdx0/xH51&#10;8Tj9m/TdD8Str3hO6vPBmvKpU3OkyiJJ84OJYipSVeM4kDgHGB1NdN4Z/ab+JfwmS3tfFWhDx5ps&#10;DPu1TSVis9RCBG2CS3ZlhkctgF0eIAYwh5x/V3BH0nOFs6kqGOf1Wo9uZ3Tfk1t8z5fFcF1pXlga&#10;im1vF+7JejektO2vSx9aCQN0oL4/GvMPgl+1D4J+N9pDJo2sWqap5O+60y7cQ6haBMBw8THdhGcA&#10;uMpluGOc16L56tht2VI3KQDgiv6IweNoYqmquHkpRe1nf8j5DEYWrQqOlWi4td1b7u5aSUOxAz8v&#10;tTqq6cVeWZlZm5wTnofSrVdWvUw16qwUUUUAFFFFABRRRQAUUUUAFFFFABRRRQAUUUUAFFFFABRR&#10;RQAUUUUAFFFFABRRRQAUUUUAFFFFABRRRQAUUUUABOKaZVBqO5n8p1HUt+f5U1rpUl2+2489qNXs&#10;EXd2JXuFRcmmS38UI+dtuemR97gnA9TgE4HpXnPx+/aY8L/AHw7HeavfNJdXiyLY6dZxm4vtRcDh&#10;IYl5Y7ioySqjd8zKOa+fvGnxD+In7TdjcafIH+G/hmScMILK636ndRB3x9omXBj3qEZoogCMbfPY&#10;MwH55xv4o8PcLUHUzOuua2kFrJv06H0WU8N4rGr2s17Ol1nLRf8Abq3l8uu9j1349fto+F/hnf3W&#10;laX9o8XeLtPQlNC0zljKcbY5pseXbnkMd7A7CSFbIB8i8RX3xM+PF5LJrmuN4T8PTgAaHo8jJI64&#10;+YS3XyyNySPkKKVAygPXT8B/CjQPhtpUdpo+mwWMcXyqkYCgDqP5+vXOOME9M8eG4OFbvmv4I8SP&#10;pRZ9m/Phsml9XpPTT4mvN36+SWh9xgcvy/L/AH8LHnm/tTX5R2Xlu/M5n4efCbw/8LNONlouk2Fj&#10;DkyERRD5nPVie7HuTkmuhjtiuP3jBeu3HQ96lCeWMA596K/lvFY6vXqOrWk5Slu227/fc9CVScpO&#10;cm2331/Pb5B9z7vNCS88puo/ipRMsTNux0LfgOv865o2bs0Y8kUrA8gbHy7Pr3pBy2K4f4w/tG+E&#10;/g3bxDxBq1rYtccxxs4DScZwPyNc/wDBP9sjwb8eL+a30S9Vp4SqmNm5Oc4I/Kvfp8LZnUwbxtOi&#10;3T79D1KWTZhPD/WYUZezX2raHqzzLGxDMBjiszVfG+k6I+26vreFshcFxyad4stpr/wxqENrJ5Es&#10;lu6rIMFlJHWvxi+NvxJ8YWnxa1CPWNU1KebRb51hjkmKAqGHI2nHPv6V9z4a+Gq4qlWgqvK4K9tL&#10;6I+s4B4Hq8TTqwozUXBXt1P2strqO7iWSNldWGQRUlea/snfEJfiL8CNB1L/AJaNbIsnfDAV6UDk&#10;V+cZzl0sBjJ4Vu/K2vuPjcdhZYbETw8t4tr7gooorzXZHKQ6hO1raSSKMsqtjLYHQn+lfnj8Xf8A&#10;gqn41+HHxj1bR0sdKmsNPm8sDaWZh17kdsfnX6DeIGj/ALMkWSVY/kY8nk/KRx+Y/OvxS/arUw/t&#10;DeKFTa3+mhcH7wGAK/o3wB4ZwGa4utDMKXPHlbV9ro/ZvBnh3L81xlejmMVJWurpteZ9Nj/gs34g&#10;hl3f2Nbx7ugVVUn9ea7r4Xf8Fj9P17XYbPxBotxZxzEb7jcu1PwHNch8C/8Agln4c+Ovwm0nWJPE&#10;N7p11dLuZYVBJPHryPw9a8e/bP8A2DNW/ZbZLyO4bVNHZthlZP3ijjrj6/pX6b/qz4e5jiJZSqap&#10;V9UtHe5+g4fI/D3McVPKKUfZ1tUnaSu0fqx8PviNo/xL8O2+qaNcLc2twoZWXP8ALrW8TtOPWvy/&#10;/wCCWf7TV74D+Ktv4V1C4lbT9UPk2ySt93hjxX6dxskjblYlUTByc8dQf1r+a/Ebgn/VzM3hotuD&#10;V0+5+CcbcJy4ezKWDT5qdrxfc4z9oT40WHwD+HN14i1COWaG0Kjy42Cs276/SvJvhD/wUn8C/GPV&#10;LXTFWa1vb5tkcEnLFvQlcj9a4f8A4LFeN10r4PW2jCRll1J94x2Cbc/+hV8mf8E4Ph8/jb9qHRJF&#10;RRDpwaaVto5GODj6/wA6/UOCvDrLsRwdWzrHp88dYvT/ACPvuF/D7A4zhStnmPvzR1jZ22PqD4pf&#10;8Epv+FqfF3WfEVxrnkafq0xuvJjYrhT68EcV6B+z1+wB4B+Aurx6zp+pXV5qVspKvLcBgpHUD69/&#10;pXsH7Qnij/hX3wc1vUpJgkdjZsrknbsGD0x16ivyCsv2ifG+n65cR6L4g1EtcXLOiBzKrKTwMds1&#10;6fBNPiPivLqlKeL5cPT05dErLudnCeH4i4py6rQp4vko09GtEmvM/RH4a/8ABR2Hx9+0BceA4dFu&#10;JJreeSETo64ITAJIJHqPrX1LFIsVqJP4iMnIHFfDH/BOz9n7XPEXxSf4ieKNLOmTfZxHDG0YUyMc&#10;7nPrnC19zzxMlptbA3HNfk/ibgcqwWOhgMt+ylztapuyeh+c8eZbl+CzCOCy2yjFLmcdr21t+o6G&#10;Vpcsy/Sj7Qu7bilkdYQo68etIJFb7qtn6cV+ZXhe7jp01sfEc15XcdOmonl7mye3T3pZT5ispVWU&#10;qVIJxuB9COQaSNmZmBXG33pwOaJXhLzL9m9mzkPHPwY0Px5d2t5c2bQ6lp/zWmowybL60bs0UihW&#10;DD+9uBHrmq2hfFT4rfs9QSZ8r4neHYYiBbX0og1WEZUBUuiCJgBnPnjcxxmQYye4PSo51yqrjd5g&#10;KMD90qcZ56g8DGK/TOB/FziXhqvGeX4mXJ9qLd018zStUhUp+xxcVUh2e69HuvvPSvgT+1B4P+N8&#10;t3baPqSLrNiAL7TLkGG+tHGNytG3VVLKNyFky3Devo0WrW85XZIG8wZQj+McHI9RyORxXyB8Rvgt&#10;ovxBSCS8tmj1C1mS7tLuOQpc20yMGRklXaVZWVTuznjjvlfBH7QXj39mkQ6b4qtbr4i+GIQkKavb&#10;/wDIat41G3dLGoxd/KE+b5ZflY/vC3y/3h4a/SgyLO7YXOLYersnryyflu1958rjuDfaL2mVvm/u&#10;SaT87PaXpo/U+xFmViwH8PWlD5Ncf8K/i/4b+LfhePW/D2sWmpafctsWSJyWjYdUdSA0bjujAEV1&#10;kUyydGVsdfX/ADwa/qKjXhWgqtJ3i9U07o+FqUalKThUTTXdW/MlBzRTYySadWxmFFFFABRRRQAU&#10;UUUAFFFFABRRRQAUUUUAFFFFABRRRQAUUUUAFFFFABRRRQAUUUUAFFFFACFsGmPdxxgbm27jgZpl&#10;24R1yG6Hpz+lcZ8XvjL4a+DnhqHU/EepW9hYvMIFJDSvO7ZAjjjRWaVmPG0D1PBHOGIxVLD03VxE&#10;lGK1u3ZfeaUKVStUVKlFyb0SSu2/JdTqtU1KC32SSNtVSBu3Yxn+dfNfxL/bO1Dxpq11ofwv0211&#10;KREXPieR0k0yISLkNbBWIuHA3A8hVPB3fMtcT491fxN+1tdmHxPbzaD4FjnDR6G7h7jVQrbo2vNh&#10;2gD5H8gEgENnd8ldtoXhay8NWKxWdqttCoBCpj5TgAjPG7GOGPzYIB6Cv4u8YPpQYfBxqZXw5rPZ&#10;zd7f9u2a2P0PK+GcPg7VcySqS6R6RfnbVtdVe1/uOP8Ah58BdO8M6nda5qstx4g8TanKZrzU70+b&#10;M0h7qCdqKOgRcADAHGFXvmiPkLGr+WidFUYX6gds/U05Qqxrs3euT3or+Cs5z7H5hi3i8ZVc6j1b&#10;bvf/AIZaH0darUqtSm9Vt2S8lsIoEa/1oD7jz36UpZQNp/irJ8VeLLLwJpEt/qF5Fa2cOTIzkD+d&#10;efhcLLFT9nS1m9l39DONOpUfs6SvN7Lv6GmlwkjYVtxHHFPJwcV8T/Hf/gr7oPhTUZtP8M6a+oNC&#10;WQXIkVVyMdjg15TYf8FifFUF0slzpMNxDnlRwSPr0r9WwHgnxHisOsTGkopraTs/ut93kfpGX+E/&#10;EuKoLERw7in0e5+lwOSv3vmzg44ojPnBlRlXcMElc18tfs2/8FPvCfxmvrfSdQhk0W8m6CZ/lc98&#10;MOPTv3r6fjuVkijeJkeOYblKkH5ex/Gvhs+4TzHJq6oZjDkk/hfR/M+Lzzh/MMsr+wx1Nwn0vtY+&#10;Fv8Agsn8NTeeHtC19I932GdxcZUEY2gKfz/nXwl8OfiNq/ws8QQaxo97NZ3lu6srRgKrjA+Ujv06&#10;9BX69ft1fDSL4mfs567Z+X5k0UJlRu4281+QfgPS7S98bWNpqbGOxaY28z7TlQSBiv6+8D83w2Yc&#10;L1cJioe5TfK7+et195/U3gvm+FxvDdbC4qN40rp/Nt/qfqR+xD+3XpX7RHhqPT9Smjs9ehjCyxSs&#10;FaU8jI7HpXx1/wAFV/hb/wAIT+0G2rQrtstaRNu0cKw+9/6EtcV8Xv2f/FX7JPiux1/SprprRsXF&#10;peQrnYhwQj4/Qn3rov2i/wBp+0/ag+BdnNq0bQeJdDZUViQPP3YyR2/gH51rw/wbTyjiL+2spanh&#10;53UorddNTHh/henlOfQznJX7TDVLqST1jfy7X+4+ov8Agjz8UG1z4U3eg3EyyzafKxRM5YLzj+Vf&#10;Zm7JX/aQHp9a/KH/AIJX/FdfAP7RcNjI2yPXkWJQDwzDd/jX6uhVDR7WLLjcpJ7V/P8A458P/wBn&#10;cRTcF7lRcyttt/V/M/GfF7JJZbxFPltyVFzq3n/WvmKTg0u001+ZPpTwwxX4o9D8yjqrnzf/AMFO&#10;rvULH9na+Om3Fzb3jIwjMDlHJyvccivyZ1K6kvpWkmluJLhjmRnfc7tgZyx5496/dr4h6BYeIvC1&#10;5HfW8dwqwuVDqGA4r8S/jdBHYfFvXII41jhS9cDACgDdX9lfRtzahPAV8Coe9F83N19PQ/qfwAzi&#10;+Hr4SEfegr3sr63Z6N+xRq/iR/jj4dt/tmstpPnqPL+0SLHjv7V+hn/BRfQrHVv2W9akumWP7PGN&#10;m5skHHHPvXnv7GfxJ+G3hH4I6VLqdxpdvqNum52YAuD9cfWvJ/8AgpJ+3f4d+KXhFvCXheb7ZDI4&#10;F1Ih6dMf1rlzfC5jnXG2GngcM6cKT96aVk+vW54eY4fMM+4ww9XBYZ0lRl707WTs92fLP7LR+yft&#10;B+EW3sri+X587s5Vh/hX7YaJc+Zo9uXXcTACcDHRRn+Rr8j/APgnX8FLz4pftF6TdxIy6foUqzTl&#10;4yVdTnBB6cYPT1r9c441jsRGoKiNGxx2wQK+Z+kZj6NfNaGHb96MbSseX4+YujPNqWGcryjGza8z&#10;82P+CxvjVdb+KWl6YrI39mwvI8ZJG0P5ePr92tb/AII0fDq4uvHfiHXJI0EKwxRxMD3/AHhYc/hX&#10;iH/BRfWpta/al1ySfcWWOKCNPQY/+t+lfY//AAR10yGP9n25vlcNM17MpwPmIGB9fWv0DiiTyfw3&#10;p0KP20vx9D7DiWUso8OqWGjvUir/ADOw/wCCpHjoeGP2atUtxcRxvrAMEW7jeeDjn2B/Kvza/ZP8&#10;ESeN/j54cs4182KO5SWbbj7i4z0+tfX/APwWk8Yqul6DoYmXcJTOyDkquyvIv+CUvgKbxT+0R/aT&#10;Rr9l0+1aInGAHIQjp7Cs+A6Kyfw9r4ydk6iev3k8BUYZTwHiMdO16idn31Z+pejadHpmnQwwxhYI&#10;0ChOnQDmo/EXiOx8LabJdahdpa2cYySSOKmnRo7dl3GML82VP3gR7/SvzN/4Kc/tfX3jHx1ceEtJ&#10;u7iPTtMJWd4zjeeMjjnjH61/OfBPBOK4rzV0qUtL3k+tv+GPwbgzg/F8T5msLQlZK7k+tvU9++M3&#10;/BWjwn8OdYu7PR1m1i5hJUrlo1yPRtuDXB+Fv+C0Uepaoq6v4Ua0tCcNLHO0xA9wBxXyz+zT+xv4&#10;m/afvmbTV+zabHLsku5Eycn0zyenUcV9FeNf+CMOraZ4djk03xBbXF3AC5SS3z5nsCSNtf0FiuE/&#10;DjKKscuzKonUeje7T9VofuuM4X8O8pqxy/Mqt6j0bbbafqtD6++AX7X3gv496ar6NqsX2hjg28r7&#10;XH0Bwfzr1ZGWUZU7s1+H2r2Piz9mT4n+STNperabLuXMhZZB7ADHOPU1+qv7Cv7S0f7RHwdtb6Yh&#10;b6zXy7hQD16E/nX5b4m+E9HJ6CzXKpc+Hlqn0PzXxC8N1kmHjmWWy58NPZ9j2wcrn8qVef4tv4Uy&#10;F96fif506vwbmcXpoz8n5eZajZQ0o2tyG7+lRLYKsbR7g0bDDKy7lY9jj29QcjPQ1PRVxxEovmT1&#10;7kqmkrLb8zzXxF8Eb7Q/EZ8SeA9SuPCvilFbNxAQ1td542TREbZEOcncpOQCPmVGX1z4Ffth2upa&#10;nb+GfHkMPhLxYwjiiaWQJpusSM4iC2rsxxIzNGRA5L/vMKZdrsM0hXBVujD1INYPj74bab8QNFks&#10;dRtYbyCYY2SdFODgk4JxnHTnp1GRX9FeE/0hM44Yrww+Mk6mHejUruy8tdDLMMPQx65MZpLZS6/P&#10;ul2+4+rIb2KSPcG+XGSTxih72OMZO7rjoa+N/h38aPFn7IkVppurW934s+HcTpBb3G5pNV0KFUC7&#10;WHzG4hUKzDlpQM8sNqR/VnhPxjpHj7w/DqWi6pZ6jpt0SsVzayLIkpBIIDKSOCCMdQQa/wBIeB/E&#10;HJuKcLHE5XUUr/FG+sX5rr5WPzzOshxGAtKfwS2mtV8+z8mdAkyyMVHbnpTqr2c0ck0io27y8Kef&#10;w/mCPqCOxqxX3LPDCiiigAooooAKKKKACiiigAooooAKKKKACiiigAooooAKKKKACiiigAooozzQ&#10;AhbBpk1ylum5jgfzpty4Hzcbcc814R+0X+13b+DdUk8IeClj1zx4diSR7C9toiyAlZbk5ClgvzeS&#10;GEhDKTtVwx8XPuIMDkuCnmOZTUKUFq3+S7noZbluIxtdUMPG7f3Jd2+i8zb/AGjf2sNA+D/2fTbX&#10;frvi+9hafTtFtZNr3ABKBpXwViiLZG585Mb7Vcoyjw3w78Pda8deIrfxV8Qr+PxB4gUN9nhWLy7P&#10;TEcglIIskDooLsWk+UDc+NxtfDz4Rx+GLzUtc1G4k1XxRrUxutT1K6XdNdy7QvYABQqqqqoCoqqq&#10;hVVQO2ibfGrBfLVVGRnv3r/Nfxo+kBj+J5zy3LX7PC3+HW8l3k7/AHWsfpuAwNDLIcmH1qPRy/NR&#10;7Lz3f4BHGCiq+3cnAA6AduepPqT7UZJypoPXdTcrKC3oD2r+X/auUueV2vM15db7pBuVeKcBuqvP&#10;qNrbXEUclxGs0gJRCfmbHoPxqbzd5VRx6cdaqdGV72cV5mkuZpNaeo2YLn5m2jBx9cZ/oa/Mz/gp&#10;7+1pqHjfx7L4O02eSHS7EfvniP8ArWOOPXjH61+kviWaax0a6eNRJIseAMepA/kTX4b/ABS1ebWf&#10;iRrVxcSLLM19PhnYr0mYAc/7OK/oj6PvD+DxmOrY3ExU3RinG/e5+5eB+SYfFZjWxtdKXsYpxT2v&#10;c9u/Y+/4J661+0hGNWu92n6KGA3bAXnzn3zxj9a+hPGX/BGDRo9BaTRta1AXyqcLcDdHnjHFfTX7&#10;GemWOj/s8+GVs/JVWskkkKE/MxAzn6f1r0lisCb2LMJMrtDnv3/D+tc3F3jNn8M7q08NPlhTbsrd&#10;naxwcVeLnEE81q+wrOEKcmkvJaH4dfFv4Ua5+z58QJNH1SOS1vbKTdDMmFEvuOfp+dfo/wD8Ewf2&#10;nbn42fDj+ydWmV9U0vbECerqd2Of+A15x/wWV+HthB4f0rXljh/tGGXytw6lTt5ryT/gkV4iu7D9&#10;pU6dHGzW91DLJIy/dG3G3P8A30a/V+JKlHjDgR5tjIL2sVdO1reh+k8SVqXFPA7zbEq1aCvdeWh+&#10;nuv6JHreh3ljMiyRXEbRHdnuK/FL9pjwQ/ws+OOvaYIWgjsrzzowh6gt/iR+dft2ZtuXzu2ruUEd&#10;6/Mv/gr38L5fD/xls9at4Wa11GErLsXO5ztI9+oH51+Z/R5zqNLNp5XiJWjUTfvfDdK2p+f+Bef0&#10;sHnE8FidKVWLTvtc+rP2XLfR/wBqP9k3T7XXLWO8/cG2kVvvKV+UHP4GvhP9tf8AYb1b9mnW5b6x&#10;ha+8P3DM0ZALeT04I69/TtX0l/wSC1nXtC8Nazo+qWd4tnJKslozIdqqQSf1P6V9meNPBGneP9Ck&#10;0/VbeO5tp02lZE7Va40xfBvE9enTlz4dyfW8ddXZeVyafFuJ4P4lr06ElUoOWsd1Z66elz8P/g54&#10;wm+H3xU0PVoGUSWt0mMn7uSM/pmv3B8B65F4m8L2N9CyyRzQoQ4HBGAf6mvnvQv+CWXw50fxQ2oX&#10;Fmb4NMZY4jkKh98V9G6H4ftfCOi2+n2ESwWtuu2ONSSFFeR4w8dZVxJKhLARfNFWdtd9Th8VONMs&#10;4iqUZ4GEoyirO+2upePMjHtRSGFn2j5tze1W4fD15Ko2QyP/ALvNfi9HJcdXdqNKcvSLPx36zRir&#10;OaMfxHA11o11GqlmkhZVA7nFfkr8av2JPiprHxN1y8tvBuoTWs1y0itvjw6knBHzV+xH/CJ6mcBb&#10;K4+buF6VYT4capMnNq3zf3mPNftHhrX4u4bnKrgsvlLm35ov/gH2PBfiZV4ZrSrYTllzb3vb8Gfh&#10;6f2NfigZFj/4QzWmMeQECo4Un338frXoHwm/4JkfEj4h3luutafNodrvBdrk7m2nrjb9PftX6/N8&#10;JLwt81iGz3POP1FOHw31K0X5bST5egT/APXX6NmXiJxy6LpYfLXBvqovr8z7fF/SFxtWlKlQjCHN&#10;1Sd/lqeJfsr/ALLej/s0+CRp1jGTdMAJJyPmbr6/U16mhYMfvfKMDP8AEK1G8J6pGTvs5V/Cqt3p&#10;F5bAEwSr9Vr+ds9yviLEYieJzLD1OaW7cW7eh+QYzN3mFaeIxFTmlLq2fm7/AMFUP2VNRi8ayeON&#10;ItZ7m3uEKXSxLnZjGDjr3btXzv8As9/te+Mv2cbaax0WaP7LJyYJQ2UPPOB0znv6V+zWq6JDr1g9&#10;teW8c0Mg2ujLuzXg/wAQf+Cavw18dapJeNpUFvcyElnVepPsDX7Lwj4uYHD5T/YvE9ByhGyi7O+n&#10;kz934T8WMtjlscp4hpe0pRVota7bX/4Y/L342fGnxB+0J40/tbWYzcX0kYihiiyedyjofbNfob/w&#10;St/Z3vPhd8N5ta1K3eG61iQSKr43Io3D9QVrv/hf/wAE7fhz8NdTW+t9Jhnu4yCrOnAxn1r3Szs4&#10;NMtY4YFWONRgIBgL9K4fErxZwOZZT/Y2R0OWjprt62jutTz+PvEzCZll6yjJaPs6S+63l+pi/EbV&#10;JdI8D6rNHt3QWruCfQCvxF8c38nin4malPKXaS8vnUuOd25sfpk1+5XiTRm1zQ7y13KEuIXRsjPU&#10;V+LH7S3w/vfhH8eNXspI5ITHcNNbgLgMM5Fe39HPEUHPE0YW9py6d3oe94AYqiq+Kowt7Rx077H6&#10;xfsa/Cyy+F/wC8P2dmqtttE3y4w0hxnd69zXpqxskZ3FhuBUndnrjn8K+bf2Av2sdH+Knwp0nS5r&#10;2O11bTY1ilWQlS2cgdeP4a968c/EbQ/AekTX+r30NvbQruMjPhWr8X4uyfNY55VhiqU7yl/K3btq&#10;fjPEmV5hSzirRxcZOcpNpcrb8rM+Mv8Agqj+y3r3jfWNP1/w3pMmoyQoVumiVR8o2kHkj1aua/4I&#10;+61qvh34h+JfD9/bzW9vFCr7WQjaxY/4H8q+z/h3+0X4M+LaMul6xZXm35TGsmQc56/ka6XRfAGk&#10;aVqE+pafY29vc3SbGkSIIW5H59TX2dfxFx2F4enw9nNCT/lk01vr1PrMRx5jMPkEuHczoSslaDaa&#10;fc3CNr7du3A5/Ek/4UUb2LspO7a3B9RxRX4RLR6n5jCLSswoooJxUXZQFdx+lNZ2Xoufxpx4/wD1&#10;0U+Z9SZRUvi1Ibq3W9t2SSOOSNgN0bru8wZBwRwCpxypwDxzxg+cnw34q/Zy1248QfDaa3ks7q7W&#10;71Tw7cjFrqpwNyxt1hmYbisijlgm5SqlX9MxmmuwUNnK5BGR/np7jkdq+z4N42zXhzGRzDK6jhKL&#10;Wi2a63RXtlTg6UkpU5aSi9U/8n2a1R6z8DvjZofxh8IDWNNkuI2kbFza3I23FlKODDIoJAdTxhSQ&#10;T0LfePbJqMMjbVbJ9P8AP+eK+MPG3w21LRtYh8T+B9Qm0HxFZsGfYN1rqK94Z4yVV0bkZJVuSQys&#10;FYe7fs8ftN6T8ctOurW4t28P+J9NUf2lo9zKplhIIUyxnA8yItgB8DIK5VCdo/1G8I/GnK+McNGl&#10;dQxCS5odW+rVz4PPOGXhYfXMH71H7XeHr3XmevJKsh47U6q9lg5PJ46nvViv3DXqfJLYKKKKBhRR&#10;RQAUUUUAFFFFABRRRQAUUUUAFFFFABRRRQAUUUUANZwpppuFKqezHHSm3cgjiYltnH3iOleDftZ/&#10;tC6h4eiXwf4AvNPuvHN/J9mupd4m/wCEeiMayedLGM4kZWQxq4wQ2/DBdreLxBxBgslwVTMMxmoU&#10;4K9293/KvN9D0Mry2tj8RHC0N5dXsl1bfRLdso/tQ/tRapB4ik8BfDlLS58USRf8TDUpfmt/DyNj&#10;BYdGnK5Ij5KDa7rgosnEfCP4Q2Pwq0MwwCa+vLpzPd6hdtuvL2RiWaSV8kszMWOSSTnJ5Jqx8Lvh&#10;nZ/Dfw2lrb+ZJeSM0l5dzZae8lY7pJJHPLOzliWJJOckkk11AOedrK2MHJ61/lX4zeNWP4wx9qMn&#10;ChB2hHy8+99z9WwuHo4Gh9Vwm32n1m11fZdl2te71AARZZQST2Jps1xsj+b5d3GKU5JpJpEjjy7K&#10;g/vH+Gvw1RbkurfbczlJxtdc3puOY4g9GIzg8Vj+LL650rwfqF1ZQC6uraFnSPONzY4HpXn/AI3/&#10;AG1vh34B8bx6DqWvW8GoTHbtZi2SMdwCB1rvPCvxE0PxlamTT9QtrqOZSoBcc59hya+glkOY4SCx&#10;OIw0lTunt0PSnluYYaksRXw8lFtO9t1oflD8Z/2zviHe/HP+0rqafSpNHuD5NkGK9CMg54+bA56c&#10;V+jX7Hv7T2nftI/De1v7eVRqUahbmDncj9x+nUV4D/wUk/YWXxnpk3jDw3Cv9pWq7ruKIczIOhx7&#10;fN+dfGf7Ln7R+s/szfEuHUrdpFtVn2XVmzbNwzjJB9Mn86/qTMOHMm444aU8nioV6MVdLRu3c/pD&#10;EcM5Vxlw3GplEYwr0Y6x2btvc/aiRPtUTKyptIKvuzwMf44r8Zv22vg5c/Bj46alZy2pjt7pluYs&#10;LuV2IBbnpwxNfrX8IvizpPxq8E2Os6XeK63iqXCH7rHsa4X9sX9jnR/2pPBkkM2211iFWFvcHqDx&#10;xx64FfkfhbxYuFM6lh8wjaNS0Wu1nu/U/L/DbiuHC+cShmCtTl7s11Vnoz5j/wCCdf7etj4Z0K38&#10;IeLLsW3kjFtO42qQf4SegxgdfWvta++OvhXTNAa+k8Q6b9m8ohcTIc5/Htj9a/JD4ufsWePfhLq8&#10;0d3pUs1tb5VJosP5oHfAOfyFcVYeE/F/iL7Npa6frkys52RiCUIn6cZ9/Sv2TiLwt4c4hxbzTC4y&#10;MYy1kk18+h+s8QeGeQ51if7TwuMjGM3zNJrrr/w571/wUf8A2vLf49eLIdL0eYSabpbbHlZflmPH&#10;T6Y/HNeuf8Eefg7dWcl94uvYZIVuCI7eQpt3r82eDz6V5z+yz/wTI8SePNftb7xbZrYaTA4ka2ch&#10;mnz0yVJ6Y7+tfpT4A8E6f8O/DtrpGmWscFvBGFVI0Pb8K+f8RuLcryzJFwxkbdTRJtO7v6I+d8Qu&#10;LMrybI/9WsoftFtKS1t3NkQqF+ZWYnjJYVg+LPhfofje7t5NWsbXUDbHMYmQOAePX8K7bQvh/qWu&#10;yeZHGVj4zu/wrudB+C0MYV7xg7cYA4x61+c8C+DfGGd1IywEJU4P7bTWnkfzRVzyngnzQqXfZbo8&#10;p0Pwnb2CBdP02OPaQu2KPasYPpiup0b4Xarqi8w+SuerHqPxr1jT/Cdnpi7YrdVzwTnFaEMXkkqE&#10;47c1/U/DP0RsK6ixHENd1ZdUnp+R8viuKqlRt0737vc870/4FbZFaa4JHcLW9Y/CTS7I7liZm4zv&#10;Oc11Ue5icrin7DX7xkPgfwZlUf8AZsFHm7y1f+X4Hj1c4xlT4psyrXwpZ24wtrCNvfaOavR6ZFEo&#10;2xqv4VYQYp1foeG4fy7DpexoRjb+6v8AI8+VWT3ZAbf/AKZqf0xQIGHb8qnor0o4eml8K+5Gd33I&#10;Vgz7fgKSS1zjAB+tT0Uewp25Wk16IfMyrLaccRrUX9kxyjDxfoKv0Vz1ctw1SPJOnFrtZf5DjOa2&#10;bMW98F2N4PmtV+oAFYd98HdPmLGOFlZu4PSu2or5nNPDvhvMf97wcJf9upfitTppY7EU9ps8p1X4&#10;EOjbo5vM9FY9K53Vvh5qWkfetty9ijZr3WU9OKrXFusqfMu7n0r8R4n+ivwjmXM8DehPyen4nq4f&#10;iLFQ0m7o+driKS3uhHOkseASoxjJr5s/bw/YXs/2mNJ/tLT1Sz161U4k6CXOOM+2P1r9CNa8IWer&#10;lQ8KMvIOR/KuR8QfBJArNZvIqtztPP5V+D5p9Hfi3hHFrNchqqqo9r3a9D7Lh3jyeXYyGNwr5Jrt&#10;s/U/n88afBXx18DPEjW91p+qWk0LOBNaCQKwGMEsuR39ayLnxD4t8UKLe4vPEWoAZBhM8s5Gf9k8&#10;fnX7p+NPg9DKzR6tpdvdW5GAJEDZHfpmuMs/gL4N0O7Nxa+G9Kt5HOSyR/Nx68e9Y4rxuxOWvlzv&#10;AONeOnvRsm/V/wCZ/T2W+P1GrBVsRhFOql8Str95+af7HP7EHjv4k+I7HUf+JpoOiwyrJJKT9nkk&#10;5OBtByenp3r9UfDuht4c0W1s97SeRGqb2Ys7YHU5qzplva2EO22XyVXjYo4H0qbfvbPzfjX8++IH&#10;H2M4ixXtcRTVNR2S/Vn5PxhxniuIcX9ZrwUEtl/mJnB5pQMigjK02HcwI9K/O4u75p7HxcpPlbju&#10;hyMHLDI+Xrk4qjrPirT/AA3b+ZfXkNqnXLuq4x9TXG/tJfH3Sf2dPh9PrOpN+82nyY+8jdv51+Tv&#10;x+/a68XfH7xRd3VxqN/DYzSMkdpCeAO3Sv1/w78JcdxI3Wm/Z0V9p6H6NwL4d47iOTrRfs6K3kz9&#10;Zp/2o/AdtdiFvFGmeYTjH2hP8a6rw/4x0vxdbrNpt9DeKwzlHVv5V+IOk/BjxXr9mtza6Lqk8GC2&#10;/Y25f8/0rpPhb+0r47/Z38SW/wBn1DULdbV/ntJxt3gdvmr9Lx30e8LOjOOV4tTqx6XTv9yP0bGe&#10;BdOdKUctxSnVitrrX7j9rC48psH5u1ORd0PQc+teL/sc/tdaX+0z4JS6iMcWpQqv2q3ZhuQ88/jg&#10;17HJMUk/2SARX825xkuLyzFSwmIjyzj+J+B5nlmJwWIlhcRHlnHox7JukBHysqlfqDjOB0zx1PSu&#10;H+J3wuuNS17TfE3hyZdJ8WeHyZbC/Ch3XIw8cg/5aI65Vgex4wfmHcBN+1jTZl+Zu+7jJJ+WtOH+&#10;IMdlOPp5hl9RwqQd7pnDRxCpzVWOzumns11TXVHUfsn/ALU1v8XUuvD2v2MPhzx7pKeZfaWrbo7m&#10;LIUXVsf44TlVI+9GSqsAGjZ/aI76KZsIwb3HSvjL4sfCOTxPdafr2i3k2k+KtDmW50y/gbEkMgIy&#10;COjoyblZG+VgxBBBr239mT9pm2+OWlXWn6hb/wBjeLdIYpqWk75JfKXe6xzJIyjeHVAxAzsLBSSc&#10;M3+pHgh41YTi/AfV8VJLFU9GtubzV79Nz4ziLhyNGP17AxvSv7yW8G//AG3s/k/P2RJA/SnVXtG/&#10;eMvXaBz61Yr+grNbnxgUUUUAFFFFABRRRQAUUUUAFFFFABRRRQAUUUUANZwppHnVOufyqO8uY4MB&#10;227ug7n6fmPzrz79oj45af8AAvwFJrFxHNf3TMtvZ2ELIs13I5VQFD8YXcGY87VBO1jtU8eOx1HB&#10;0J4rFSUacU229lY6MLhauIrQoUleUnZLv/Xc5f8Aar/aoj+EsOnaJ4ct49b8ca8j/wBnWDr+5s0A&#10;IN3c8grEjYwgIeRgVXAV3j8x+G/gKbwslzfX11PqWuarJ9ovtQuG3SzyYAzuCr8vHAwMDgKi7VGL&#10;8JfAV5cazqvjTxKLO88XeKZEn1GZIvLWPYgjSGMbm2xpGqhQWY8klmJLH0TG2Jfu7V4GCa/y98fP&#10;GitxRjngMLL/AGWm7KOtpNfalrq77baH6tg8DSy2h9Xp6zl8b7/3fRP7/uEQAL90hifm5zmlNA60&#10;V/M0373vbnRGNgXgY7muf+Jvh298U+AtSsLG6lsryaFhHMgzsOK6AEBuaJoiOq53A4+au3A4mVCS&#10;qwV+Vpv5BGtKlVU13T+4/D/49/DnxD8NPinqFj4ha8l1BZmleeVsC4TPGCM9M9Mg81Q+H/xb8WfD&#10;e6abw/qVxpsjMHYRZJYDpnJPqfSv1A/b0/Y3tPj94Bnu7G2jGs2KGWJh95zwduffFfl5pd/qnwU+&#10;IizTWsUeoabKVkimiOWXPIDH7vTsDnNf6AcA8V5dxTkrioRlVpx1g128j+2+BeLcDxDkzp1oRlVp&#10;xtyW3sfSnwo/4Kv+KNCsmtfFGnrrFkyiN5dhErDnPQYP415B+1N4j8E/ErWF8ReFWks5L4/6VYug&#10;LIeOeOnU/WvsD4N/AX4U/tz/AA7XUotPtbXXUjAuGVP3sTHuG4z909q8t+OH/BIfxJ4aMl54VvE1&#10;SBM7UuJPmUHpgce/5Cvn8h4m4XwGaypxTw9VO0k9Iv8AC/4nzHD/ABFwtgM2krSwtbZpu0X6q2vk&#10;cN+wH+2Zd/s5+NIdP1SaaTw/fSLCxZflgHOGPp1r9WfD3iG38Y6Tb6hYXS3Vpcxh4plwVI68EfWv&#10;xeuv2RPH2ieModJm8O3q30x2xTIjbATjJ3n7uOOgOa/UT9hj4R+Ivg38IbXTfEV81xdbQ3znd5fX&#10;jd3/ACFfnHjpk+RVVHNcurR9pLe32umn3HxvjVlOSTdPNcvrQdSXxKOz+XkeyT2cV0AZ0WRh03KP&#10;m/Q1EPDViZAy2dqHz/zzBP8AKtjSPD91rsix2ytIynlgOFzXpfg74TQaYomuh5kzYJzXw3hx4T8T&#10;cVVYQwUZ0qPWTbSa62P5oxudQw0LRk0+1zh/DHw1vtbXEcXlwcZY4XH0FeheGvhTZ6OySNH5kiD7&#10;xNdTZ2qQLtRVjVeMCrKCv758P/o+8PcOctetTVast5S118vQ+IxmeYivfklyp9uvqVre0W3XCxDO&#10;eq8VP5Wf734mnrS1+90aMKcVGkuWPZJJHjX1v1IfKx/CacqHHSpKKr2cb3WgvUai4p1FFaAFFFFA&#10;DXkVCM96DKq96bO2GXimSSBevT6UnJR1kLVbkguEY/epRIp71TtruG5kkWORXK9cHpUy9fpUK71i&#10;0yoxltJWJ1cN0paZD0NPq076i16hRRRTAbIpbFN2EL0qSilrfcCBomYj5aWSBivyllPsetTUU/QL&#10;K9ync6ZHdIFljWQHruFch4o+D9rqIaS02wzNk9K7mSo3G7j5vqO1fF8V8A5HxJQlh81w8anZtar0&#10;Z0UMVVpNOEmeC614PvdAlZLiElU/jVfvVlnaBx/9evoS/wBMhvI/LmAcN6iuB8W/B6N3e4ssrLyc&#10;dhX8L+Jn0U8dglLGcM3qQWrg370V5dz7LL+JFO0K255yDn/69IJfLLHI+VSf5VPqWnTaZcGO4Uq6&#10;nlj0NVZF3RS7drbhxxmv5DxGBq4WcsNiouMl0as73sfRe2jUi3Tfn/w5+Y//AAV1+M9x4p+MUPhl&#10;5dlnpkSyYzwS/J4/4BTP+CYn7IWnfGnX5/FGuW8N1pWmSFI42j3Bn6+vH8PbnPtXPf8ABVjwrc6J&#10;+1PeXUkTLb31pHHG4AIY7XJ/L+tfTX/BJPx9p+qfBLUNGj8tb+CcjYRtLAou1v0r+zs2xlfL/Dum&#10;ssj700rtdL73sf1lmmMq5d4eUY5WtJpc0l0vufTE2reE/BGr2WgyS6ba3Nwg+z2rkcgfgB3Hevmn&#10;/gpj+yRofi34a3XiXT4YLDVrLLvLGqhZBx/LH618y/t76N8SPh58eG8Qao1x9lhctYTREska5HUj&#10;IH8PWvXf2aP25tN+O/gJ/APj+bybm+hMUdy4+STPA+bHGOPzr4fKeEc1ymnhuJctxTrxjb2iTbtf&#10;y8v0PkMp4RzLKKeH4myzE+2jGzqqLvvvdeh88f8ABP8A+LF18Mf2iNMCyNHb6g32e4GNqyc4U/qf&#10;zr9gkCmx47AHP1GcV+VWq/sR+I/hH+0NoTWMMl9o9xerLBdwAyDbuU4OOnWv1TsYZI9Lhjk+8EXP&#10;GP4QP6V43j1icBjcVhMwwcleS95dU/P7jzPGbFYHHY3C4/ATXvxvJdbroywuXtsj73YUFcRfN96k&#10;ZlRVDD6UmAWwPlr+dpRT96/y6n4pGUbu+mo7YG2/ezyPlOGX3Fed/F/4dao2p2vi/wAJXP8AZnjT&#10;QSZrOUlvJusYBjuFUjzIXXKsuc8gqVYB19DjTc33ulKV8t/m2smdxHIJIBxj8697hviLGZLjoZlg&#10;G4zg09OxvRxLoVOeGqas10ae6a7M9L/Zr+Plj8efAv8AaaW8um6jaubXUtPlbdJZXCcOhOAGGeVY&#10;cMuDwdyr6Gl7HJHuVsr9K+J/HOnav8FfGEPj3wgvnTxoseuaQXIttetycujA/dlUfMjjkFSDlGdW&#10;+tPhr8Q9L+KXw9sde0G8jurHUo/MSQH50bJV0cdVdGBRkOCrKVIBGB/rN4P+KeB4xypVackq0ElO&#10;Pn3Xl38z8/4j4feDmsThv4M20v7suz/Nd153OniuFmPy+melPqvZBgPmfeMDn1qxX7B6Hyydwooo&#10;oGFFFFABRRRQAUUUUAFFFFACFsGmtcKoHP3ulK5+YVWmuliTc+1Y1yxZjgDHvS1s2K+t+hneNPFm&#10;n+EtFuNT1K8tdP0+xjaS4urm4EEUCgdWZuAO2T0zXx/povP2g/i1N8Qddhki021DWvhrT5y221t9&#10;xDzMhAAmlcFm44URr/DW9+0j8TJv2kPiZe/DzT1iPg/w9cxtr12Asy6hdKyulooJ2lY2XMuf4lVO&#10;ocDodOsBaIIwnliEbVUHIIyef89sZ5yK/g76UHjApf8AGM5VNW/5e26vfTXpc/TeHcreW4f61X1q&#10;1Fp3jF9uzkvV+lyWOERxbYx8o5PHepFO+Lb3FBffGy/3ajtFZR8xwCcAmv4Nt7rlfVd9z1+Zyg5b&#10;PzJFGV+lJu+bHemCZZD8ki4wCTnoDnH8jxUkeVP8+xqpU1FXk/l1D3r6NenUaUWU/extpw496NuH&#10;Jz1orNzlFOG1y9HqNnRXT7vzZGMnjHcGvif/AIKafsQ/8JbpM/jTw1Zqby1DNdRR4/eg45wcdMH8&#10;6+2iMoaq6lZR6pYtBJGkkcgKOr9CDX1nBvFWLyHHRxuEny2auujXW57vDPEWKyXMIY3Bu3K/eXRo&#10;/Fz9ln9ozVv2ZfiNb6hb/aFszMI7u2OVDKCckg+mT+dfr38HfjBpfxq8CWetaO8c9vcKGc8jB9MY&#10;+tfJ/wAa/wDglQnjn44x6ppU8Nnot6xe5ixkdug98mvrT4H/AAU034LeELPQdItfJhjXGQPvt61+&#10;yeLHEfDvElGhXyxP6zO10ur26I/SPFPiTh/OqNHMMJG1e3vf8E6abTbe8mE0kavKuNoZM4+nFdl4&#10;R+GNx4i2ySIsMLYz7/hW38PvhZuiiub5W3Lyq16JaWaWq7Y1wqgACv1Xwb+jjXzCNPN+J01Baxpt&#10;7WfVO++/zP5ozbiBJezw7fz/AEKWgeG4PD9qIreFRtABIA+atJEYnlT+JqSPqadX935bluGwWHjh&#10;8HDkhFWSSsfG1JSnJym7kUceC3y4p6jFOor0VFJWRI3dg80j3CxruJ/SkmbDLVe6OQePugkfkamU&#10;nry9BN2367FhbqN3dQ2WjOGHocA/yIoW4Vl3A8V8tp+1dN4G/aX1jS9TuE/se8ljVWY/6shccDry&#10;f5V9LaRqdvqVlHNbsskMwDKVOeteBkvEuDzNzpUJe/B2t6Hq5rk+KwHJOsvdkk7+poq4Y49KWo4z&#10;hmzwakBzX0KknseXr1CiiimBHNwRXO/EfxhB4K8H3mpTsUW1jaQnHoK6Kdtv0559K+av+ChPxMbR&#10;PA0Oh2sqpc3zHeM4yg25Oenevl+MM3jluU1sRJ6209T2OHstlj8ypYdLRvX0OU/Y/wD2kptS+JGq&#10;aZqNw7Q6xM1xbvI3QZOFH519dWzK0Yk7sBkZr8q/DfiKbw3rtpfW0vlTWcqyRkMBvC9sn1zX6UfB&#10;D4j2/wATfh3Y6pDIshkjHmgc7WHUfhX5n4O8ZPMqVTB4id5xbtfqm7n6D4n8L/2dWhiqS9ySV/VK&#10;x2cTZJp9Nj9fXmnV+5RSSsj8lje2oUE4opslUMDIopGuEQcntnoahuFZnXa2Ky/FPi2x8JaW95qF&#10;xHbW8ecs7bc+1c9auqcZVJvljHdvY0p05VJKENW+i3NkXSFguTkjPSn7wRXknwC/aKg+OXibxBHZ&#10;w+XY6W0aRNn7wO8E+v8ACK9YXhdv92ufLMzw+YUFiMLLmi72fo7P8TfHYOrhKnsqytJW0fnqOb5u&#10;lJsNLGeTTq7OVtanIyNot/ao/KdXPy7gfWrFFV7ON7sPM5/xP4Kt/EMQWSFN2DzXk/ifwHeeFbxp&#10;FX9zyFYDIA75r3Sf7y1Q1TTY9Vt2hnj3K3XBFfg/it4G5RxZRniIRVPEJNKSSXN2vp8j1svzaphp&#10;a7NW+R+c3/BRf9khv2h/AP2zTYVbWNLzJEARucErnn6A1+cfwt+LXi79lj4jSTWPmWF5DIUuIJUY&#10;K+0kDII9MfnX7zfEH4TyacslxbRq0LfMVHDDFfLv7SH7Bngz9oQSXN5Yx2OqMDmeM7Sx4+9j6V/I&#10;+X55juCZy4X4spN0npGVtGvM/qbw18WMNQy+WT5pDnw89NNWvkfGvxJ/4Klr8VfAMmja94RS8kkj&#10;Kb2KlM+o718iTy/a9W86FZIGkkLxpET8vPAUdeK+/b//AIItRtLuh8QJFEx+UKCSAK9J+B//AASp&#10;8F/DzWILzV1fWLiEhl8xuAR6V9dgfE7grI8LVhlcr8y+Do3/AMOfr2B8ROC8iwlVZXLmU18CvZvz&#10;v+lhf+CZdz458RfDxZPGEZksYVQWDTJtcr83XPP92vq522Jjaq4GT82Sah0zTbXR7GO1t4Y7e3hG&#10;1FBAVAP8/pXgP7ZX7c+h/s76HLaWtxHda8wIjto+WTpyew6+vav5hzCniOLc8by+g4czWm6Wy/4J&#10;/OWIjiOJM4csDQ5XN6RXT/h92dR+03+134d/Zn8Ni+1C7WS6k+WK2Q5eRvTFSfsx/tWaP+0x4OTU&#10;LGTy7wMVlt2I3xke34V+RfxW+LfiL48+PJNR1Ka51C6upSkUITcYwem0D0/wr7m/4JffsdeIvhrf&#10;jxZrF1dWsdxH+7s2wN/XlsHHcV+tcVeFOU5Bw1KePqqOJ31a16o/VOKPDLLsi4e+sZhUtiuiuvut&#10;vsfciJ8oDZVsZ5HY04oFP978KNxZv4ug60V/MdSpK5+BU4JK42WBZ02tGro3yup/iX0/MDJ9MjvX&#10;nfgfx/dfsh/FXHlq3w78XXuL9QFU6RfSMiLesc8RkDbIBkAKsp5MpHo7KyVleL/Cdn4x0S4sb2H7&#10;RbXETJLGU3K6kdCPQ9Md8+ma/R/C/j7E8K51SzKi/wB2mlNdGn0srG37mpCWGxCvCa1Xn0a81uj6&#10;f024W4iLL93OBx6f07/jU5cCvm39iv4vXmh6jffDPxHcTTarocRudHu5UP8AxMdOBRQC3TzIWkSM&#10;7sFlMbcnft+joJlnjLL/AAnB4xg1/r/wzxBhc7y2lmeDknCav6eXyPyfNMtqYLESoVOnXunqmTA5&#10;opqnmnV7x5oUUUUAFFFFABRRRQAUUUUAR3E4g5bpj0zXi/7Ynx3m+GHw7sbfw/JDceKvFkhsNECy&#10;p+6dly10QwO+OJcPgKwLFARg5Hq3jHWrTw3oVzqOoXUFlp9jE89zcTSCOOGNRuZyx4XaAWz2CnpX&#10;xv4J1a+/aD+JOrfETVWvF0+WV7TwvbSuHjsbFCv7xBtUpJcMm9ydzfMql2SNMfkHjV4i0OEeH54n&#10;/l9UvGmvN9X6H1PCuVLE13iK6/d09X/efSK8+r8jovhH8PIfhx4Qhs1muLq4mHn3d1cuZbm+mbl5&#10;pZDy0jtlmZskk5yeg6gu0rqG4VelIowzfwruOxQflVTzj1zkkH6UpOK/yGzbMKuMxU8RiHecndvr&#10;c+/5+d876/l0Gs4iDcYz39a5P44fFjTfgz8OL7W9UuEtbe1jLbmIAz1H+H4110iHZuxnb29a+cv+&#10;CjvwL1j43fBuVNJklW508NMIVHE3Q4z2Py8cGvb4NwOEx2cUKOLdoXVz0+HcFh8TmlGjipJQbXM+&#10;v9dD408Ff8FPPGXhf4wahrUlxJfaDqVz5q2TKGWFDkAZ+gyK/QH9m/8AbB8J/tH6BHLpepRfblAM&#10;1tI481Cex9uOK/HfRfBUmpeLjpF472N9kojXUA3mTpsaQkfhkDqa2Svi79nzxdDMJLjSry3IdJVd&#10;hHIO/QY9OhPWv7L4y8IcjznCRp4FxpVbLlktnp+Z/V/FnhPkWaU6dHAzVKryrlldWlZH7iE+X8x3&#10;bW6HFOAyBjnPpXw1+xx/wVQt/EE1poXjb/RbpsIlwMskvuTggduvrX2p4f8AE0Hiy1W6sLqO4tJB&#10;uVkIOR+Ffx/xZwLmeQ1nTx8GktpdJeh/LvEfC2Z5NiJUMbDls/itpL0NHvilEa7StIgWVv3Y5brR&#10;BBLe3KwxKpdzgZFfKUMLUqyjGkuaTdrLfU+XvzRbW3UdaRSX10LeJA7twOeleofDz4Z/2Vbx3F0o&#10;aXqFJzUvw6+HS6Rb/aLhEaZgDj0612ir7bfQelf6G+An0e6OXUVnnEFNSqOzhB/Z9T4jPM8VR+xo&#10;bBEnJ49ML6VKAxHSkh+VmqUHNf2Z7NcnKtNj5h7jY12lqdRRWhIUUUUARyjLrVe+BFoxX72Cfwqz&#10;L95arXzbbCX/AHG/lWNSVrz7JlR+JeqPzc/aRu/M+M+rSLtYeYQCV5BHpXs/7Fn7Un9kT2/hvXLh&#10;2jkwsEzjheuRx+FeD/HK6F78U9WkQ7ozO2D+Ncss8kBWSGSSOWMhlK9c/Wv4aw/FVfJOIqmOpv3e&#10;d3XTc/rGfDFPNMlhg6i15U0+tz9XYLyNwGWTzFkAKt/eFWEkUGvmP9jr9qWPxHZw+H9amRby3RVj&#10;lkbBkBz0z6YH519JW83nIdrbl7YNf2Tw7xFhc3waxeFktenVdz+ZM8yfEZXi3hcRF+vRl0OGOPSl&#10;JxUVu33t1Pc5r6I8cr6rcrb2pZm2qvzE4PQV+dH7WfxCb4jfFy/feJrWzYww89PXj8BX3/8AEnTd&#10;Q1fwhe2+l7Pt00TJFubbya+Nrn9gXxhd3cskjWUk0zmR2L9Sfxr8R8YMDmmY0qWBwFNyi/iaP1Lw&#10;yxWXYTEyxeNqqLWyZ8/KjMu3arR5GQqZ4r6T/YF+MTaB4lfw5eSMtpdDMCkbcEZz/MVlH/gnt4sm&#10;6/2f8vqyn+YNXvCn7CvjTwtr1rfWcljFcWsquCGUcd+gH61+N8I8LcSZPmtLFqg0k9d9V5n6fxPx&#10;DkOZ5fVw068W3tqtH5H21aSB1wA/ygY3dxU1ZXhOO6h0mEX2z7Ssaq+05GRWpuFf2bQqupTU2rX6&#10;H8wSjyycU726oRnCdaa8ikdabcOMqM9a4T44/GvTPgz4Vkvr6UGU58qIdZCMdPpkfnXPj8dSwlCV&#10;eq7KJphsPVr1o0acbuWxq/FH4naV8L9AbUNTuUhSMEqhPLn2HWvg/wDaD/aW1D4zaw0cdxJb6THK&#10;QsIP3v8AOKxPjV8bdY+MuvvdXc0zW0bZjhB3Kin1/KuMCfalHzRttfIVMEr9cf1r+QvETxUrZvWl&#10;gsulanFdNL9z+lOCfD2jlcY4rHpOpJ29ND62/wCCadpt0zxBMV+dyingDoXx/WvrAHcM+tfM/wDw&#10;Tis2TwDfTbCvmyYJPfGf8a+louIxX9FeF9GMOHsOo9U38223+LPxfj6Tnnddy6O33JJEkY5p1Njp&#10;1foF76nxu4UUUE4oAbIm5hUfkZkzipDIq96Xep71MqcZfEgKV/aeeVVo96nOea87+I3wuUmS8tY2&#10;7lgDXp8hzUE8AmTayll5yK/PfEHw9y3izAywGOguaz5Z6XT9bbHZg8bUwtRVKTtfe3U+dVi2syvw&#10;ynBBGMU2ecxQv8uUHLN/dAr0X4mfDFVP222VivJdB36Y/rXhfx58Paz4i+GGrWehXR0/VJYGEMhi&#10;DFDjpkkYzX+WPG3hfmHDWdxynMkoxcrRn9mSfn3P07KcXh8dUhTbS5mld9D56/bn/wCCimm/CTSJ&#10;tC8N3Fvd65IrI3lsHFuOBlvfnj6Gvzd1TU9e+MnjRJJXu9Y1jUJsIzDc5z/Qdq6LVvgh4y8VfGu4&#10;8O3FtdXevNKVmmkywwT1zjA/Ov0b/Yn/AGCNH+A+m2uqalEl34gkQEtKu7yuucfXP6V/RlHHcPeH&#10;+TqrRiqlWcdG2nr+DP69p4zIOAcpU6SjVr1I3Urpu7/Kxx37B/8AwThtfh5YW/iLxbAlzqz7ZYIn&#10;H+pznPTI54+mK+yLO3Sytliih8lY+AAeMe1OTgFVaRlU+nyr/hQJEZsfe/Gv5N4p4tx2e4uWJxsu&#10;ZN6R109D+ZuIeJMbnWLeKx822+nRLp+A7FOjxtJyOKr32oW+mRGSZvJUdS1YN58XPDdjfQ28+rWM&#10;clw21FaYKWPtXg0ssxVfWFOX3PY8uhha9WL9lBv0TOkZ944pqsy/wk5BU4bGKVHjkXdGcqeQR3pa&#10;4ZNRly/gzGUVOLi9Dz342/Dy98QWen6toVwdN8UeH7gXunXisd0bgjIZcgSIVyCjEK3AJA5H0h+z&#10;V8X4fjT8GdF8SeWbWfULVGu7XEjNY3CjE0BLKrMEfKhio3gbhwwNeXyhWj2uu5W4PsCCD+hNcP8A&#10;DjxG/wCzd+03ps6Fh4T+JVzFpuojLyLaalsZbaVFwdquQsRwMZdWOACR/Yn0WfFV5dmP+r+YSbp1&#10;naF+kvyscecZeswwcoR/iU05J90ldx9WtY/NH2VDMsrfKe1SVU0sqoKqu0bVPOc9MDOfpVuv9ID8&#10;n16hRRRQAUUUUAFFFFADXlWPrTTcovVsd+adL0rnviB42svhx4R1LXNWuDbabo9rJfXMqo0hiiiQ&#10;s52KCzfKOgBJJAGTgVnUqKEXObslr8luOMXKSgldt2+b2PBv26vifP4r1rR/hbod5NHc69EbvxBi&#10;ANGmlkSIYWLcqZ3Up8oYhY5c7SVyaZpsemaZb28cflxQxqFJA3kDP3iOvTPQYBrgfgVFqvjyTUvH&#10;niRXXXPFUxkWMvvFlaK7+Tbg4A/dq2wlfvbQ5+Z2r0iQLHGqhmbAxk96/wAnfpCeJL4m4hnChK9G&#10;i+WC6abv1ufsMMH9Rw9PA0/ih8XnJ7v5bLyQ0nGPenCPcffrTIjuYZ/CuY+MXxGh+FvgbUdYud3l&#10;2kRbA57e1fheBwc8ViYYdP3pNL7zooYedSpGhR3bt95U8c/tBeFfhr4htdL1jWLWzu7oMVjdiOBj&#10;qeg6jrW7ofi/SfGFkZbO8t7yGRTtVZQwZuxwPTn86/FP9oT406l8eviVqGuahIxheZkj2scQxg8H&#10;PQZ9/Stz4X+JvidoOnR6h4Q1TVp9PtuV+yyB+nXgnJ/Cv6i/4l3isvp1YYlQrWvr+Fmf0JLwFbwE&#10;K31lQrNJu+1+lmfVX/BS39iR5TN428MW6w3C/NeQr0B4PmY654PSuB/ZT+JfhP8AaN8OL8P/AB9H&#10;F/aSDytPvpx8+4ZByff5eD6c1S8D/wDBU/x1odvJp/iXT11a0wIZ1kh/eEchtx6Zrwj4x+NtB1n4&#10;hx694VhvNCMztceUSB5cgwfl57nP5Cv0bhnhjOauAeSZm1GVr06qd1p0dtrn3PD3CWc1sH/YmZ2j&#10;KKvSqxd7W6O2v+Z6D+09+wV4s/Z/ae9hWTV9D8xnWa3jyyBsYHHIx69K6j/gnv8AtK/ELwz8UNL8&#10;L6XJNf6bcOEkglBYwge56dT+VfS//BP79sfTv2i/Ba+FPFSxyavaxCM+eQVuFOR2z0x+te1fDr9k&#10;zwV8IvHl54g0PTY4by+wJQp+VTzyvp1NfB8TeIToYTEZHxNhfaVoR/dtrSy0v89z4biLj6rRwtTI&#10;OJcLz1opqEmtHbr8z1DT0k8lWKsssmN4x/F3Ar1L4ZeAPsdst5dQ/vOCoJFY3wp+H7aq63lxuWOM&#10;/IGOd/vXq1tGIY9vAUcACvvvo2+CkZOPFOcQtfWnF7WfdPt02P5B4gzlO9Ci7O7uOjXI+5joBTlU&#10;5+7SxZ3NUlf3dGmlY+PtYheQQn5vloS7jA+91rF+JE95beFrqSwZVvI0LRBvusR2NeD/AAo/bpsb&#10;zVm0nxJb/wBn3kcrQvKv3Mg+lfPZlxJg8urwo4yfIn9qWz8ketg8lxeMoyqYWPM49D6U+2Rkn5un&#10;WnLKrCsnRNetfENmk1ldR3EbDcHBHI/z61oI+UPzA+4r3adaNWKqUWpRfY8upFwdp6Ps9yZJVkJ2&#10;9utOqG0OS3INTVrGV1ckjmOCtUdYlA06bB+6jE/kavXB5Wqssa3sTRsvyuCrH0BFYYmLlTlGO7TS&#10;CndT5uiaufl78R7pL/x1qbxsGX7Q4BPy/wAR9aj8OfD/AFfxZeRxWOn3U/mcBlRtufr0r7c8JfsN&#10;eE9G1KW+uoXvJppWlKTHcoJJPSvVPD3gzSfCloI7Oxt7SNP7qgAV/M2F8DsXisRUxOY1lGEpN2tr&#10;ufvGM8XMNQo06OCg3KKS8j47+En7DfjKfUbO+uHTR2hcOsgw7Efga+zvC1hc6Po1va3kwnniQKWC&#10;7c4rH8V/F/w/4FjZtQ1SG3XBOC3XHpj614345/4KE6BoUjJplrdXzHIWRWG3j681+k5P/qzwnQlG&#10;GI5n1u1f7j4XNKmecS1Yt0ttrKy/E+kIzgmmy3ccAyzbR718O+KP+ChXijWMrYww2cfPLjLe2MV5&#10;7rn7T/jbWpWZtdvIlbOVQjFeXjvHLJaN1TjKR6WD8J83qfxbRP0Wn8Q6d5is95br5eesoXH61V/4&#10;TrSNrK2pWKlT089f8a/NC8+JOv6kWa41i6mz/eYj+VZN3qMuoPumeSRh0LuW/Lmvlq30gI2bo4dt&#10;dNT6Cj4MNpqriFFvfQ/UX/hOdHl6alZ/L3Ewpx8b6NuCtqVkpPTM6jP61+WO1W6qp+oz/PNS2l3J&#10;YTboWMJ7lDtz9cAVz0fpBVb2lhfxNqngnSWscUvuP1RtPFGmz/6u9tW3f3ZVOf1q9Fdxzj5W3fSv&#10;y2sPiLrmnKvk6pcwlTx5bfzzXR6L+09440KZTHr15Mg/hkxivawXj9gJS5cTRkn5Hm4jwdxkI3w9&#10;RSX3H6SzOu9fUe9c14/+F2j/ABJsPs2q2cd1HghdyZZM4ztPboPyFfH3hX/goH4q0mTbeQWt1Fxk&#10;4+Y16t4G/wCCh2ga1IIdUs5tPPAMjtlW69Mc8f1r6/BeJ/Dmbr6tXfKn0lsfL4rgTPsun7WMW7bN&#10;GP8AFD/gnPb3Ze48O3ixyLkiKaMMcnsDkYr56+If7Pvir4bu39paXcssbf62NjKpH0UcV+gXhL4y&#10;eHfHCx/2dqUM3GflbBXPrmtvUNOt9ZtSk0MNxG/DZGcivFzrwryLOIOvlbUOl4tW89LX/E9HLvET&#10;OMrfJj48yv8AaTueJf8ABPLT5Ifg55jR+WJJ2HJ5OD6HmvoJFOKyfCnhbTfBunta6bbR2duzF9i8&#10;cnrWvG4I61+ocOZT/ZeX08Ffm5Fa58NnGZfXsZUxa+27ij5BzR5y0kjCoZJV452/WvbjJJNydkeX&#10;psTPOqJuPT6Ux7pD/F2z0ri/iR8cPDvw1szJqGowRzbWKRZyXxjPT6ivlf4v/t86trvnWXh+M6db&#10;tlTMTuYj1XFfFcSeIWT5NH/aKik+y3ufU5Dwdmebu2GptLu9rH15q3xW0HRNet9Lm1CP7ddNtSFP&#10;mbPv6fjW/DKJQSN3Bwd2K+JP2G/Dd78Rfivca/qUjXrWnDSyEks/OOPavtlP3e7sMA/jWnBvE1bO&#10;sH9dnDli27d7J21MuJ8khlOLWDUuaSSu+l3roS8npQVOfu0sJyKfX2XKnufOFW6h8zajR7kbOea8&#10;r+J/gGbTma/t1PlknenB9Mf1r1uVsGqV9bR6hbmORflbjpX5f4peHmB4uyqeX4iC9qk3Tl1i15+p&#10;25fjJYWpzrbt/kfLtt8M9D0zxRJrMen2y6tPgSTeWMt1x+WT+deU/G/9vjwR8DPEU2k6rJM2qW4L&#10;FBBLyOO4Xb+Rr6W+I3g7+wdRZhn7PMCAfQ8fyr4l/wCCkn7FVx8edKj1rw7Z+ZrlnwIwcecOOpzj&#10;sepr/NHA8L0MDxO8l4v5lGLtzNtLyt02P3jgmWT5rmFKOeSfsZdb7WOL8ef8FktOtpvL0nw7dXCM&#10;CRJ5oT6cHmvFfiB/wVi+JGvTMunyWOn2uGKrJb+YwHH8Wa85+Nf7FnjD4E+D7fXtat1S3kYCQRj/&#10;AFRPUHnn6iu0/wCCdvwe+H/xl8bSaZ4mklF5H+9t45H+SUDO4H/x2v6RwvCHBeWYCWaYWh7anDR2&#10;s2306H9SUeF+C8uyypm1Gmq8Kb2Wr/U898V/tT/Ej4mW+5tZ1VlwXb7BuCYOM7sE+nH41wv/AAmW&#10;tXerW9x9tvrq6t3EsRaV3O8Hp+NfVX7cvxL8GfBnzvBfw90u1tbxRi7u4V+Ubui+v97npzXO/wDB&#10;OH9kJvjl8Qode1eGaPRdNk8zY42rcSc/mOPpzX0GHzzK8Dkk83xGHVOmou0bK+t7bnuYTPMowmSy&#10;zjEYONKlyvli17zvt95+h37IfinXvF3wL0O78RWrWt+9uhO7+IY4NenVX0vTo9I06G1hjWKOFQqo&#10;Dwo9KsV/n5n2YRxmYVcVFWUm2l5dD+K8dioYnETr048qk20uyY2RfMXb/C3U+lc78SPh/Y/ELwZe&#10;6LqEMclndRGNiy5yuQ5BOeB8gP1A6gFW6TdgUOm/arZ2ZJYdnGCNp9jn9K58Di62GqRxVCXLKDTT&#10;W680cVOdSlWVWHl966m5+wb8VbrxV8LLjw/4gvJrjxb4LnGk6o1xIHmulC7re5PzF2EkO0F5ACzx&#10;ynkDcfczeRjPzdBk8V8Xaz4qm/Zv+Neh+NLaVo9D1ho9J8SxLEpURsdkN07khtkDlSc/wSSAZJAP&#10;2RbMskBkAJVueTzgk9a/1+8F+PqPFXDdLFwlepTShPvzLZ/Nb+dz4LizLfq+L9vSXuVbuPk+q9E9&#10;vKxcjmWUfL6Zp1RwBQPl9Kkr9cPlwooooAKKKKAIbm4WEqD1bpwT/n618wft3+Lm8feI/DnwrsVW&#10;aPX5Y9V1vuYbS2mjkjjZcj/XSL1z0hcYOa+l9cu47G0aaaRY44gXZ2OFUDqT7Drzxx2r4l+Ct/N8&#10;TPGHiz4nXTM0fjLUS2nM6srR2EI8i2GG5UtEiyMvQSSyetfhf0guOVw7wpWjTdqtf93H0e7X5H2f&#10;BeXe0xFTGVF7tNaX2c3pH7vi9Uuh6ZawRadEoj/1aqsaEEt8qqAOSB78Y4qxkP179OOtZereLtL8&#10;LiKO8vIbPz22RCaQDcfb61oJctuj2tuVhnOMAfjX+TtejUb9rUi1zX953tK29tO59k+dx57WT2k9&#10;peg5Tjd/eXtVPxB4bs/FmkzWd/DHNDMhRkddysD61e++7Y/GgjFccMRKnUVSm7NfmXSqOL54Oz7+&#10;h8E/tdf8Eq4547nX/AmYbuPLmyGFU+u09vyNfGFhrHir9m/x40JSbSby3bdJC8W/zD/vMRkHvxX7&#10;i+V5ob/dIz3FeO/tJ/sX+E/2iNBkjubGO31LYQt1GP3m4+/tiv6O4F8bnCEctz+Ptab0T193zvc/&#10;buDfF6eGjHLs9j7ajsm73j9x8i/BT9on4XftJWUeg/EPw9pdnq8gCpcLnaSepAwMHgZzmum8e/8A&#10;BIjSPFFu2peC9eaOOUExw4Cxj05Gc96+Z/2l/wBiHxZ+zlqLXEtvLfaarMIL2OMs64x97bkjqOvv&#10;XoX/AAT7/av+IekfEHTPC9u02sabO22SOYndGo9D+Pf0FfqGdZdiaOFeecJ45cm8ot3+Vj9CzTLa&#10;+Hwss84Sxy5N3Bu69NdUeifsdf8ABOPxd8MPjpHqfiCaK2t9NB8t4ZWbz8/3vyHTPU1+jngnwlJ4&#10;j1aGELiKIDe3riseyga9MSbWSSZVJHXYTXtnw88M/wDCN6RHvTdNjk9/zr4nw3yTNvEziuGLzNfu&#10;aPxNK17dNb7n8r+InHuNzSosVjJfvNlby0NzRdOWwtRHGoVVAAxVsqwP3aS2k3SOB2qav9LsFg6O&#10;HowoUoqMYKyS2sj8Rk3zNy3Y1BinUUV2bElXVIFuItjpuVuDzXwH+258Ko/AXxWmuoIVW11JTID0&#10;2suM4/76FfoFcgsnHrmvFP20/hJ/wsP4W3N1bxqb2wxMvHJA6j9K/M/FLhtZxk00o80qeq8vQ+28&#10;P89/s3N4Oo/clo10PjX4cfHnxL8L7xG0/UJGt+CYJW3KwGcD9TX1J8Ff299J8VeXaa5EdNvGwu4D&#10;MffJzXxZPHJHMyNHtbJJwP0/DFO07SbjWL2O3t42kkmbYihSSSfYV/L3C/iBnWV1fZUW52aSi7vy&#10;Z/QefcE5VmdN1asVTe7ktN9Ufqn4e16x1y0W6s7qO6hmGVdCDmtD7QmPvdK8C/Y7+BGrfDHRFu9V&#10;1C6aS4RSts8mUj69Pz/Svc1mWIHcy45JxX9o5DmOIxeDhiMRDlk1drt63P5ZzfBww+LnQoTU0nui&#10;eeVSF+YYbpVW7vYdPiZpJFjVeWJbAArzj41ftQ+HvhBaESXcdxfMCUgT5mHTr6de9fIHxj/az8Sf&#10;FK8kRbqaxsWyFjhYKWB/vYPt/Ovj+KvE7Kcl5lzc9RbJbH0fDfAeYZu/cXLB7t6H1L8WP2zPDHw8&#10;uGgtpl1C8XcFWMkhCMdT05z+lfNPxL/bX8XeNpZI7WZtLt2JGEwS4Pqfb+teNSM0jZZVZics7HLN&#10;QFVR8u73ya/mviPxaz3M24U6jpQ6JaP53ufu2Q+HGV5baU4qpLu9V8i5q+uXmu3LSXd5cTtJ94u5&#10;b9D0qoXyoXaAq9CBjNJRX5ricRWxE/aV5uUurfU+6o4elR0pRUfQAuKKKKxbb6m8pOWsgoooqfZx&#10;e6CMpJWTCiiij2cO35j9pPv+QUUUURVvhJu73YU141kXDbfxGadRTd27tg7t67duhb0vW7zRpo5L&#10;W8uLaSPlWjcr+g61678NP22/FXghY4b64bUrZSAQ5CsB7HvXi9Ndd4xtVvr2r38q4izDL5+0wlRx&#10;+bt9x5OZZDgMdFxxFJO/kfoN8IP2xPC/xARY5rn7DeNtBjl7k56Hp/8Arr161vI7yMSRyrLGwypH&#10;T86/JyMtbyo6FlaPO1kbG2vYvgj+2N4i+FXk2t1cNqenqRlJW+ZQPQ/jX79wj45KrOOGzpJPbmSt&#10;c/GuJvCapBPEZU7r+V6s/QOVm3LtPf8AOvEf2wvFHjTw94YaTw7AptcN58gP7wDjG3nPrn8K6z4P&#10;ftH+H/jBZrJZ3KQ3G0FoGyGH0yOfwruLqGO/RoZPLmjkHQ8giv2zFTo51l8lgKl+ZaOLWnqfk1GV&#10;TKcbGWLpbPVM/LXxN4hvtc1CSbUJpp5W6+axLqe/Bqi+4xqI870+ZQQOSOcfjz19K+yv2kv2Jbfx&#10;aJtW8PqsOoYZmjUYEnTHsO/518q2Pw/1O38d2mi3lvLFfSThNrRld+CAeTx0J71/HfFnA+a5ZjeX&#10;Gv2qnJcslfy/LY/qDh7jDLcbhObDWhKMdtj7N/YL+Hh8MfC5tSK/PrbfalJ7A5/+vXuoikK4xWT8&#10;OdEi8N+E7OxhULHawogUDGBj/wDXW9X9ncN5XHA5ZSwy/lV/nqfy3neMljMfUxMurYyFSuc0+iiv&#10;ePLGuuajMRyvy9KmoqZRv69wMXxb4dh8Qac8MkfzMDhvSvD9c0iXQb1oZAyhCeM/f9K+hrlio/nX&#10;CfFXwZ/aOmm5h5kjyTgdelfyz9JXwpWe5RLN8uj/ALRQXM0t5RW/nc+gyHMPZVPYz2ffofPnxn+G&#10;Vn8XPh3qGj6laxyx3UZXaw3GM9iK/HX4qeDtc/Zc+NeoafDetY6has3lSxEbhCTwQQcc+nXiv2o8&#10;U/aP+Ebvmtx/pQhZYWORsbFfiz8fLDxL4j+OmrW2tRy3Gt3N4Yo49jMxUH5cdsc1/OH0d8bJyxOG&#10;xM17FK7jL01WvW5/ZngDiG69elXlF0UruMv+HIfgz8Lda/aU+K9rpayTXct9KHurmT76R56k9Oee&#10;OtfsV8Dfg3pPwT+HthpGnwqi20QUv3c46/jXkH/BPP8AZHj+AHw6h1C9t431rUo1lld0G4dcKD7Z&#10;NfR8k7f88zu7+9fFeMHiJPOcb/Z+BuqNN2eqSfqfJeK3HUs5xqwWD0oU3bR2Tfp5Cof3G5u3U0oO&#10;U3ZG31JqOecKhV/l4yc9q4j4jftC+E/hTphm1nWLO3WMH5DINzYxnjrxkdBX4vg8rxOM93D03KXN&#10;bTXQ/KsLhcTiH7PDwcne1lrod2u1xnI/CgnmsjwH43034j+FrXV9JmE9ndLuRh0x/P8AOtcjFceK&#10;o1MPWdGrFxcXZp7/ADJnTnCbhVTTTaafkYfxJ8I2vjvwVqWl3ib4Ly2kikI+8qFTuIHQnpgHjnPa&#10;u0/YK+Jl94l+Elx4f8QXE1x4m8G3r6TeSTkFrmEMWtpdwJLboWQMWwTIsnGME4rjLL27H/aUkAj8&#10;Qf0rk/CN1/wpz9rnw/rUcjrpvjiKTQ9QVrvybdJxh7SZkI+d8o8Kgc5uR2zj+ovos8eLJ+IVldeV&#10;oYn3UunN0bOPNMGsXl9TDfaj78e/u/EvRrX1R9fW8iuPl7e1SVV0x1wY1x+7AUjrjHv+VWq/0+s1&#10;oz8iV7XYUUUUDGtKqMFPVulMW8jYjnrnHHpSz43LxzVV51wo27dxKggdKSu9u4a35er29FueKf8A&#10;BQTxXHJ+z9eeGbHVk07W/Gk0WkWYVgJZo3kQ3Kr6E2/mru7F19RXiHxX+L2ifsofCCG7voytvZwr&#10;FDEiMQzBRjtgZJJrY+Kmun4wftn6lbyRr/ZPw5tf7OtX2q269uVilmlHcbYhDHz3jb1Fa3xd+Fel&#10;/GPwncaNq1qs9jOpDmTDNkcA/kAeK/zc+klxvhcy4zo5dXblQw/utJ6a6t+uv4H7Xw5hsPgMPhsP&#10;jU3Cb9pO29pJcq/8Bs/Vs/MHxV8XvHn7cvxY+3G/k0/Q9Lm+0rKvyw2SKQdzEcE4HAGe9fSa/wDB&#10;S7QfBGl6L4T8Orc+KtSkZbdrtm6yfKCx3YOCemPQ1vftD/srw/BX9kTXNM8FxiGZf3sz4G6SPksv&#10;45r52/4JieAPC/iW/wBU1jVtPmkvfD0f2gTzIBHEMscAdSRt5/CrcuHc+yd46FNeyoe7COid9rv1&#10;ep/Q9WOR5xlNTHqnalh7RpwWm/V9Xds/Sjwbqlxe+HLWfUNq3kiBpQo+VTjOB9M1qGZHGd6j6sBX&#10;5VfGD/gpb44HxH1dNB1ZYdGjuGS2RF/hHHf6VzTf8FKvihA3/IYkUkZGRtyPbjn8OlfBVPo/5xia&#10;X1xSjBT1SfRPa/yPn6fgfn9eh9btGEZaq7tvrofrwJ1YkKyt64OcUO0duu4k7j0IbpX5Cy/8FKPi&#10;i/8AzGJuBn7u7j8hQv8AwUl+Jg3D+1mDYUncgbqcD9TWz+jfnUWoU60ZSl2/U0/4gLxBy87lG3VJ&#10;3P1r8S+G7Lxxo8lnqFvDeW7g7kkGQwrzL4N/sd+D/g3451DXtJsvJvb75gOqRgZ+76Zz+lfE/wCy&#10;9+2L8VPjb8Y9I0P+1HktZJM3G1MYXOP6Gv050fTZbuO3t9xabhCcY3Y618jxBwtnXDFWGSQq64hp&#10;csW/L9dT4HijI8y4Tvl1ary+0V+VPp5+p2Pwg8Jf2tereMreXCB97uTn+WK9WSORDtxwvSs/wfoq&#10;6FpUcKgY2Dn1rXI3Ma/0o8HeAaXC3D9PCL+LNXnLS93r28z+d8xxzxNZye3mJAm0sfWpKagxTq/X&#10;jzwooooAbIeRVHWLGPVbCa3mVWjljZXU9xV2U4ZahuIlc7W+6wxn0rGpT9pGUO6sHM4SUl3Pzl+N&#10;XwP1HRvjbd6Pp9q0zXT74EGSNpPBz0H0Jr6i/ZY/ZNtPhdp0eqatbx3WrSKCC3Ij69j9a9fn8FaY&#10;+sDUZLSE3SgKsjD5iBUPjnx3p3gDR5r7UriK2jjTIBb72OnHWvyvJ/DrLsox1bN8Ttur2t+R+gZr&#10;xvmGZ4SGV0fJO27/ABNTVdTg0OxkuL2aO3t4RuMjEKAK+T/2kv24WkmuNJ8KTBlyUkuv7v8Au/rX&#10;nX7Rf7VmqfFrU5LK0uZbXSYyy4Rh++Bxj6dP1rx0tkcKqj6c/jX5Z4heMWIrylgckvBLRyXVH6Bw&#10;d4ZwoOGMzWzb2j/mT6jq11r2pSXWoSNdTyH5pXJJf0quTuHO0ew7UUV+BVq8qk3UlLmb6vuftMaN&#10;OEFTpR5YrogooorFyk9ZO7LslpFWCiiigAooooAKKKKACiiigAoooAzQAUUhbH9T6UM4UEnsu/p2&#10;osTUfs0pS2YtFKysoPyttU4YgZC/U9B+NNaRUxueNd3TLDmi7i+WRpyruLTZI/NTb8vXuKeysh+Z&#10;WXuMjrSVUrddQd46bPyNDQvEt94U1KO80y7msriMja0J5A79e1fWf7Nf7b9vrSwaP4okWC74RLkD&#10;93J+HXPTNfHlCnZKrBmjZfusByDX2HCvG+YZDXjOhNuD3j0Pk+I+EcHnFFxqWU+j6n6tWV5DqcKv&#10;C3nRyDcrBvlP5Vzuv/CDRfEviCz1a4sYxf2bkpIBjrjP8hXyX+y/+2JdeAbi30fXppbjT5CFSaQj&#10;91jPpz3H5V9oeHvEdn4p02O8sbhbiGZdwZTkYr+wOGOJsq4koQqOCUl9l9GfzPxBw7mOQ4i0rqPR&#10;rZo0LH5d3GMYH1FT7xVa3fdn5g30qavvVHlVkfJa9HcfvApPMH+RTN2eh/Sk3kfxN+VLmvrFDvbd&#10;km8f5FLuFRb8dST+FNdlz94/lRd9gUl1ZJKVf3qtdW6yw+S33XB4xmpUK5xn3qTgn8KyqYdVIy51&#10;umvk+noVGXvXieH/ABK8Lf2Jq0hZW8i4OECkYHqf5V4J4t/ZB8K+LPjTZ+Mp7VF1CzUoqn7svTDf&#10;h719h/Ezw+ur6K/y7mRSc+leH6qkklhcxwsyS+W0auF3EE9P5V/l141cH4rg/iadTLZOnQxCbVtu&#10;Z6Nelz9U4Vz7ERp3oTcWvdb73IdR1iw8L6Yv2q4ht4lBADPtOB6Z/pXgnxq/4KWeAPgz51usv9q3&#10;8ecwRsdyntzjAz7ntXwR+2N8bviJqPxR1rQda1XUEsLWZoo7fd8pQHg4Bwc+5GMVyPwn/ZP8bfG6&#10;e3Gl6TdfZZTxdTf6pf8AgJPH4E162Q+CmUUsBHM88xCfMlJpPvq0f0tkfgzlVLCf2ln2IjyySlZO&#10;176nr3x5/wCCrvjX4iyzQ6Gq6Lpr5U5G6Yg4xhhx2P5181eK/GereNr4TapqNxfysST5r7yoPU/o&#10;OK91+PX7JGjfsu+CoZvEGrPd+JL5TFFawkKqg4yeeOMiqf7Bf7JVx+0X8Rbe6uFkj0PS5leRztxL&#10;tJIXrzX7TluK4SyPLv7TwdGKp0121b23Z+x5PieEsoyyWaYKjFU6a0ut3a2j66n3B/wStHiSP9na&#10;3j1yB4oY5M2hbALRnPbOew619PvGx5/hFZvhrQbXw9ottY2ccVvawLtjVRgcdauRy7SwB3LnBr+C&#10;OLM0/tPNa+Pirc8m7eXT8D+LM9zL+0cxrYumlFSk3b1H5Vkb+9/DXG/HLwjJ43+Gl/BE0kOoWifa&#10;7aaJyskMsZDxspwfuuEfI5ygxnmuyT/Xc/d7U244Rio3HHTFedleOqYTFwxeG0lTs0+1nujzKOI9&#10;lVjLz0/yfkz1b9mr4sr8aPhFo/iBo/s9xdRNFeQbt32a5ikeKaMHuFkRgD3AB6YrvhIGNfKP7FHi&#10;mTwH8ePHvgm6uG/s69gh8QaRa+U37omR0vCGxjG97ZguckynAOGx9VRy7mbHRTiv9pOAeJKeecP4&#10;XM4O/PBX9Vo/xR+ZcRZesFj50ls3ddrSV7L0vYmDZoqOL77VJX2OvU8VjJTj6Vz/AMQ/F9h4E8Da&#10;vrepSLb6fo9nLe3UoR38uJFLMwVAWb5QeFBJ7Amt+bkH6V4L/wAFAPH1x4T+Bx0SwjkbUPHF5HoE&#10;LKmViSSOSSYtnpmCGZQf77pXk57mkcty6vj6mkacHL5pHdlWE+tY2nQ7tfJXV/wuePfs06c+r+Cp&#10;vE91YNp9/wCNLyfXruJnLmCW4cyeXuP3gqlV44G0jsQPS4lEcYXOeeao+H9Nj0bTYrWFNsNuixxj&#10;PRQOn4EnPvk9MVer/E/irOamY5tXxs5Xc5N/ez9fxUvaTlb4b6eSWy+4pa7o0WvabPZ3EayW86FG&#10;VuhBFeUfAL9kbSvg34f1qyxHMutXEruoXpG2eM/ia9koP3fftXLg+IMZhcNPC4eXLGTTfqjfD5hi&#10;KFKVGlNqMrX+R+Yf7f3/AAT2uvhNezeJPCtn52ili00Cgs0ecZOBzXj/AOyz8XvDfgHXhpvizQ49&#10;Q0u8fY7u8iNCPbGOue+OlfslrWj2+v6VJa3cEdxDMNrxv3Br85/+CgX/AATwl8EXN14s8JW8k1ix&#10;aS4tV+ZU6c469z0r+qPDHxUhm+FWSZ3JwdrKonr5b320R/QnAfiNQzTDf2Fn8nzNWhO7T8tb9Dqv&#10;2hvgr8C9N/Z6u/Fnh/T7NZpocRMssm5XPY/M2efYV8t/sV/Ab/hoP4zWuk3EW7S4Cwu88beMqPXq&#10;B+f1rzJvEmpW+gTaRJcXS2cjh2tnYqu4HjAPTHNfoL/wRw8H6Svg7UNYZ7dtZurghlDBmVVzt4/E&#10;/lX3WeRxPCPC2KrxrSrSm/dn1S6W7H22eUcfwdw3iKjryqyn8Mr3sntr5Hu37Pv7DnhH9nfxfLq+&#10;iQs1zMgiwc8cZyM+hLV9R/CTww2o6j9uk3GOHEYBPU85/pXEwL9oZVX5ucdOQ1e5/D/RV0jw/Au3&#10;BKhj9TX539HvJMXxfxfHNs1vUjh43125un4H8ScacQYvFx9vi5uVSWl3ul/wxtQnYu3sOlLNexWc&#10;LSSNtUd8U18JJ/KsvxXoq+I9Gms2Z185CmVOMZ96/wBKJe7FukrtLY/LKdnOMajtfqa8eoQyDKyL&#10;gjIPY0C+iZsBtx9ua+BPi9H40/Zv8XSR22pagbGZ2eB5ZnkXjGRzwPvD61L4W/b28baK6rdTWt1G&#10;oxtMYVh+I9fevymXjFl2FxUsHmdOVOadl2P0ij4Z5hicN9awU4ziffJuFGPm+90pBdRkZ3fnXyR4&#10;U/4KORo4XUNHm93DjA/CvQ/Df7ePgvWFEc1y1rJjJDRPx+O3FfSYLxJyDFR/d11foeFjOCc4w9+a&#10;i3bdrY9ykmEhGw59ajd/l+b8KzvB3iqz8ZaVHfWE/wBotplDI46Ef59ad4s8R2fhXRJr68lSKG3U&#10;yHccZxX2MsRSVH6zKS5LXbPlXh6rqeyjF8zdkjO+IvxI0v4ceHJL7UJ441jUlQ38RHtXwH+0L+0P&#10;qXxo8RyFZWh06NmWJVIOQcZyPwFaX7TX7Rdx8afEskdvM0OlwFli29H6dvwrycsX+Y49MBcYr+R/&#10;E3xGr5pXeXYFtU47tdT+lPDvgWOAisZi4Xm116egpbgL/CvQ4xmmgnPSloC5r8S9q5LRtLsfq8VB&#10;O/KrhmgjFNZgpHPqP0J/kDT3YCPd0VcbiegzjGf++hRa7slYHJ9RKKbLcRwReY8kax4J3lxt4ODz&#10;06iqMXi3S503JqVg4yR8twhx+tdVLBV5/BByXdI56uKowdpTVzQoqtHrNnMyhLq3kLHA2yBv5Vbk&#10;ikij3tHIsf8Az0KHZ/310/WscRTnQf72Ekn1sbRq0p/A7jaKaJFaPcrKyngFWBBpd3zFe69anls9&#10;7ruinoLRRRRK19ACiiipAKD/AMC+gGc0jOq9WUd8Z56gfzI/OvGf27fG2peBPgo8mnytaG+ultJb&#10;kblEKk4Yh1ddv4Z/Dv3ZVgZ47HU8DDRy6vYxr11TpubXW33m38cv2tfC3wN024864bUtZWNhDYae&#10;wmunbjjZzweM+lfMs/7V/wAQvHc39pQaxN4XSY/JpoiVvIPRS275gTk5BHbiuH0zw7bxTx3TXE2o&#10;Tr8qzXFy1wjDjJG4k8/UdKi8aePdP8CaaLi+kkFup3JFGm7LZH3VAJ7jua/oDJeEMDgIexcPaSe7&#10;eq+R9HgOG1SpSxmbT92SukmtO29z6F8MftxpoXwJa51RIdU8TafcHTo1K4N1IP8AloWU5jzkfwnO&#10;OcY54vwr+2Z4+07xTY3utS2rafNcbbmzE5ZYo+udxX5sDPXHtmvnH4U6vp+v+OtY1Sa4kRbidjFB&#10;dHyeSPvBWwePpXo99Zx63pktuzRyNMoTKncT8wGRj2Y16v8Aqjl+HlNKjdTTu30fkeDkuRQx+ErY&#10;qVdKUG+WN1e1+p+itpqUGq2VvdQtG0V5Es8bBNuVZQR354PoKkIx/wDWrzP9lH4i/wDCb/A3Tbm8&#10;MNv/AGYJLJssoKrCWAZsnj5V6n0qjrv7bHw/0m+lt31C6uDauYy0Fo06k4BPIGO45Gf0r+fK3DuM&#10;eLqUKFN+639xzxxULLq+3U9awcfdb8qXbtHzcenFeFXf/BRb4a6af3k2rttBAA0iU5P4LW98Lv2w&#10;PB3xY1eCxsbi+try4y0YntTbhhkDq2B3HHvUy4YzKEHVlRlFd2OdaHNrFq27PVg24Ebht7qOSa9u&#10;/Zc/apvPhbqdvpeozSSaTKyqGK58rr1+uf0rxKQ8qFbfxndxzzjt9DQpxknPTGB/OoyPPsZlNX63&#10;hql5Req8jjz7KcPmWEdHFWaey7H6p+GNfs/E2mR3tlJ5kMyhhir0zecDt+bgjByMmvhj9kL9p6X4&#10;bazDoeqXLSabcEBJnb/VnnjHXnI/Kvt/S9Tj1OwjuLeQSxzDcGByMV/b3BXGWG4gwSxFHRpWknvf&#10;yP5M4n4ZrZHinTmrx6M8L/ao+Pfij4I6pDLZ2MM2m3CHa4J+RlxnP/fQrx9P+CifigIN2nW4+rnm&#10;vq343/DG1+LHgq80u4jUu0ZMbnqDX5xeNvBl14C8SXel3UbRyWshXBOcr2P/AOqvyDxWx3EGSYlY&#10;vC1mqM+nY/TPDnAZNmuGeHxVNOrH8T3A/wDBRPxNs3GwtcD1ko/4eK+JCCv9mQyHG75JmX+QNfPM&#10;ibWXcmeCwyK9w/ZN/ZZk+LWorq2qLJDpVuyvggp5p57dTjH61+ecO8WcUZrjoYPC1ZTlPqtkvM+z&#10;zrh3hvLcJPF4iklGP33PpT9l/wCKPi74vae+raxpsen6a6gRKXLM55zwQD2H517FGrZ6LjAAA7VS&#10;8OaFD4e06O0to1jt4VCoAewrRQYr+wslwNfDYSFLEVHOa3fd/wDA2P5qzPEUq+IlUoxUYvZLsV72&#10;JZojHIMq4Oa8T+JHhhfD3iFpI42McwIXDYA9TXuU5x2zwRXF/FrwwNV0jz1X54VJ4/z7V+LfSM4H&#10;Wf8AC9SrRhetS1XodWQ4t0MSoSfuvc+TfEv7Hngnxj8Sf+Eq1DRbe41RsKDI3Ix3BGcZ78HoK0vj&#10;B468P/s3fDK+1ib7PaW9jGfLiVQrOw9xy2OOw6967y+lWCyeZn8vyVbLeg71+U//AAUT/axvPjB8&#10;RLjw9Z3EiaPpcrKQFP71xjBwRnHB/Ov4D8O8kzPivNKeAr1pKlS+Ja9OnY/o7gbI8dxRmVPBTrN0&#10;oata7djifFOua9+3L+0HukkVY7+Q7F3bhDACPmyeAcduvtX3r4b+NPwx/YX+GNroUeqQtfWtuDJD&#10;CoaSVsfxAc85P61+YfhT4l6x4F0q6h0u4a1W9b53VNjg9yG6jPtW34G+CnjT42arHHp2n6lqFxNj&#10;M8rOFb0+Yj5u/Uiv6k4n4Kw2NowwWNxMaOEp9NFzW389Wf0zxNwThcdGlhMZiFQwdFaR0XNbe/zu&#10;fSvx7/4K5+JPFG608L6emm2qg7JZAQ0hBGP619j/ALEnx5b48fBbTdUuplk1BYwlzt7P/kV8m/A7&#10;/gj7fagsN54uvo7dZBmS2t9yu3sWV8fnX218B/2etB/Z/wDC8elaFFJDDgF98jOzEZ9WPr2r+efE&#10;7GcFUstjgckgvaQurrr8z8K8QsVwhTwkMFkULTi9ZLrr3O9QrupWUFs/NnoMelBOW+lA+9X87qq1&#10;91j8Z5L6yPL/AIwSaj8O/i38P/GWmXRtY9P1qKy1Uk7UnsrllglV/ZQ3mDsHijNfbFkT9lXGNu0A&#10;D0xwa+S/jf4Gj+JHwy1jRpgzQ30DRttOG9QVP97IGK90/ZN+IFx8Sv2a/BOsXl5HqGpXej239oTx&#10;/de6WMJOPqJlkUjsVr/R/wCh/wAUfXMmr5TN+9SasvJ/8E8DjOip4OhiusW4v0teN/P4l6JeZ6TH&#10;94+lPqO3YlfwqSv7GifnNraEV0PkzjOOR9a+X/2stePjP9pjwZ4dgmk8rwzZT61eQEfu3edWhtnP&#10;+6FueBz82e4z9P3cyxBd3uenp/n+fpXyDbRR69+1H8TfEUF215C1xa6VCScrAbe0iV4x6YlaQn3J&#10;r8E+khxA8s4JxMIuzrNQ+T3sfY8F0L4ypiH9iEresrRX4SbXmjrgS08vs2CR91zgZI+pP6U4nFCn&#10;dHuznc2f0FAfb2r/ACVk25WfofaU3dWfTT7gByaCcV4b+3d+1Fd/sw/CuPWtPtbe6vJJVCxzE7dp&#10;PJr558G/8FlraMR/2r4fuCcZl+zHcp+npX6JkfhbnmbYD+0MDDmjrp100PsMp4GznMsI8Zg6XNHp&#10;byPvjbn+E/lVbV9It9b02a3uI0ljkUqUccMDXzF4J/4Kv/DnxLbq11LPpbE8rcSj5fy/rXqXhD9t&#10;H4a+OfLWx8XaTJI/SPzvmrhxXBefZdPneHnFxs7pM4MVwrnWDnz1qE4tf3Xp9x8g/wDBQv8A4J3y&#10;aG1x4w8HWnmRMCbuzUg4HHzAE9uenrXE/wDBKHwRrmqfHOa6t5ryzsdNVBcxJlUlzvxkH0wfzr9M&#10;LXWdK8X2Txw3drdQSoVYNyGBrH+HPwW0P4YXl/daTp8NrLeYMjAbd/J9Pqa/TY+LONXDNfJs2ptz&#10;a91yTS7H3dPxOxcOHq2S4+DnLaLaf69j0z4faD/afieMYIEbbmBHXpXt1tlVVR91QBivO/gnov7i&#10;6uGHzM/yNzyPxr0aEc/hX9l/Rh4TeV8J/XJr367U7/hZeR/L2f4h1cQ1Lpb8kDLvbhc/0pHgZj91&#10;vwNTxjk06v6WW/Mj592b11OC+Onwas/jD4MuNPuo23sp8phjcrfX8q/PH4mfDu++GXi240m+jZZY&#10;SQrEffUdOelfqPcR+Zt+8MHsa8X/AGs/2crX4weE5p4IlGpW6l0foe2efwFfj3inwFDNsL9eoRvV&#10;h06P1P0vw94ylleJWEry/dS/A/P+Q+UPmHYnrXUfBv4ZXnxW8cWmkWqttkdXmYAHbH357fzrB1PQ&#10;rrStelsZIVivIW2AEH5iOP1r7i/Yu+BEXwx8ELql3HnUtQQSvxyo5wP1r+efD3gqrmmcfVpw5VTd&#10;5dPM/a+NuLqWWZU6lOSbqaRPWfBPhC1+H3hG1023Xyra1RVBHy/U18j/ALbf7STeLNZm8OaPNItj&#10;bu0c8qH754yPw5/OvYf2zPj/AP8ACtPCR0/T7jGp6hGVAyMovGT6d6+Fbi6e9kaaSVpWkYkkkEk+&#10;vHr/AEr9V8WuNqWDw6yHASs7JSt6H5z4Z8KTxFd5xjVfrG5GW3f3gq8AED8+PWiiiv5j5p3Ur6r8&#10;fU/fL6aBRkj+tFCje+1eWPIA6nkDj8xVQi5vT5lacyvt1I9Q1CPSrOSaSaOCNVJLvgAY5PJ9FDn8&#10;PXFfBv8AwUY/4KfQ/D2Wx0DwDqf2i8m+a5vYCN0ajBADdVzhex/SvZv+Cknxy0Xwd+zd4m0mHxBY&#10;2XiK4tgba3Mu2Z8sUI9uN/XHT3FfinceZLLvdW3cjcxJL8nByfbFf0N4R+HlHHUp4/Hxb/li9vnp&#10;+p+L+InHFTCVoYPBS0+0+q9D6M+PX/BTX4jfGO2jsbfU7rSdPjhWHMJHmz4A3M75BbLZxwMc+teQ&#10;2fx78bacD9n8Va1Fu5bbcFd3161yLcgUm33Nf0phuH8rw0eSlh4JdrH4bXzzH1pucqsvvO+0/wDa&#10;o+JGj3kVxb+MdeWaFsqy3rKR+OP6V9C/s1/8FiPG3wjvFTxUsfiSx3fvGMQN44/67s2f/HK+OyMd&#10;zSLModdrfMTgZx1+hrhx3CeU4ym6VahGz8tjqwPE2ZYWp7SFVvyb0P2z/Zw/4KefD39ou6gsVupN&#10;C1K5I2Wl3L5jsT/t4C/njrX0ZG/n7Qshk4yCcdPwr+crRNdutA1u1vrGfybyFg6Onyke/wClfs7/&#10;AMEzf2yf+GnvhDDa6gVXXtBhWG7PeSPO1G46859+a/mvxM8K1lVL69lifs+qfT00P3LgHj6WYz+p&#10;463P0t1+9n0yV2ikpzRmJdvYMRn3BwabX4Ooo/XWFFFFSxFXXNSj0rSLiaef7PbxoXdxL5eCPu54&#10;5G7GfrXwX4v/AOCoGkWfxF8beBfiZplveafb3JisrjTcRKilcsS43EtkrggdjX2z8Y/CC+Pvhdre&#10;jyR+dDqFs0TR84Y4JHA4OMdyK/Av4x6NcaF8StYsJ45rX7LdOnkucgYOMgcgZwOhOeK/ePBrhnBZ&#10;tGv9ZfvRas+q22PyTxM4hxeWzozw33dGer/En9sa40zxvdx+CftMGgqcQx6nKLifvzvXqD2BAxiu&#10;X1D9r7xVq+o2t1dw6fO+nsZYAU4LHAwf5/hXlh4Crzjthf5mkceX94kV/U1HJcLQioRitEj8Yr8b&#10;Z3WhKnUxErN7N7eh1Xjv4w67498Sx6pdXXk3EabAbYbV9c44+n4U7Q/jp4v0J1aHW7p1AJMcp3Rn&#10;AJAK/wAWTjuMVyafvD8pY0oXI/iH1GK6JYOhKHI4o82PEOZwqe1p15RfWz3PV/A/7aPjzwGJ7az1&#10;m4h0u+Ajns92ISHx5uF/hzluhOcfn9b/AAs1PT9b8Eabd2ZjMc0fzYI4IPf8MV+eIyp7lWBBGAc1&#10;6f8As+/tM6h8HbyG0vJDc6S7YaN9o2+mD+NfN8QcOQqYd1cHBRmuqWr9T9T8KvESOVZk3nEXOE/t&#10;N3/A+3pIYZZQx2/Lkg4Ax+dGneIbXTPHXh2Oa+hsVbUYZGkkwMorgkA9s/0rgp/jRfahoK6hp/hv&#10;V7y3kUusqxDy24yMHp618nftAfHO++LXiuGVmltYbNjtg8za0bDj+H6d/SvkMv4exGY3w1WejWvk&#10;z988RfETKsvy72OBp89WtZrTlsvV7n78abrFnr9it1Y3ENzayMwRonV16/7J96nVGbsa/Nr/AIIx&#10;fthXU+rQ/C7Vk877QZbqzufMJbOMspJ9MD9a/SaNtpO5myuAST36/wBRX8r8Z8MVcjzCph2tk2n3&#10;16nh8M59QzfCxxUY9LNdmtP0EKlGB+6RyCByDX1f+xP+0u06w+G9ausMq4gZuCevGe/avlGVgcYO&#10;an0bV59D1WC6tZBFcW7CSN8gbWHfn+VPg/iqtkuPp4mlL3XbmT2dyOJuHaGa4R0Zr3rOz8+h+q/m&#10;+f8AMvdMY9j3r5l/bz+Av/CRaTF4k022X7RaDEyjjK8c+9ejfsrfHW3+MHgeHzJgNRtUCzocZY8j&#10;dx64r0zVdOg1u0a1uFWSGQYcEZBBr+zs0wOC4qyTSzjNaPt/TP5bwOIxWQ5spPeD1Xdf8MfBX7Ln&#10;7NN18Y/Ecd5eW4XSbd8ynkb/AEAzz2NfdvhjwlZ+FNJjsbC1W3t7cbUA74qTwv4XsfCNibbTbNbW&#10;FTnYmOa1o12s3Dc+prDgngbC8PYb2dLWo95f5G3FXFdfOsR7R+7BbR6PzY23DD7y7akoor7uO2h8&#10;qRz9VqnqNr9ts5IT/Epq5KOQajk+Xdgbi38qwxWHjXpujPaScX80GqtY+ffFuhNFqd1buB5eSpGM&#10;8Gvzb+On/BLzxR8R/j5ql5pEkNno+oS7zM4HyfQZz39K/Uz4x6F9g1VbgD5ZcjJOOeK4sw+UynO1&#10;mP8ACev1r/JzPs7zXgHijHYHBvlTk3quj10P3zgfjrMcli8ZgJcsmrHyb8Df+CUfgv4fQwza87a5&#10;fR4J3AlMjrwa+nPC3grSfA9msGj6dDZwxgKFjiCjj8K1Lu9hs4WdpI4wAWZieRj2rw34s/8ABQ34&#10;efB+8uLS61ZLzULcZeCGUF19Mjtn+lfF18w4o4rqOT56ttlrbU9XFZjxDxLWbk51n21tr6HulsVB&#10;/wBW4P8AESKcFUSkqwPrz0r490n/AILG+A9V1SO3k0/VrRZDjzZWUJ9etfQ3wf8A2hfCXxrsfO0H&#10;V7W8k4LxxuGZM5xkD6H8q8/OOA87yyPtcXhpJfPQ5M04PzbLqftcXhpQj3sd4eWoo8vymK859xii&#10;vh5WTsfPwtbQiu4PtMfl/NufCrg9DuBz9cA/nUP/AATx8Svow8eeBZXUf8IzrC3tnCsYVIrS7i3A&#10;A/xE3Ud2x9N61bztdW7qdwrjfhBrUPgH9uK3tZFkhj8caJPZxOvRrmDbOAcdCIhMQTgcEZyQD/UH&#10;0VOIHgeLlhm7Rqwa+fQxzGgsRluJw8uijNesZa/Llcj7Cik3Nj2z0/z6VJTIurdeven1/qR0Px8q&#10;aw0aWrNJ0QEg4ztJGMj35xn0Jr4c/Y4srnT/AICabeanJcTalrGdSu55x+9uJpjuZ3/2jwSfUmvp&#10;b9uPxuvw/wD2VPG999oktZp9MksIJY2xJFNc4t42XHORJKpryH4ZaGuj/DXR7Ha263to0+c5bgdC&#10;enHtX8S/TJzaMcvweXp6ylzNeR+lcG03DL61R7TnFf8AgKk3/wClK/yN+EMibW6qKlbb/OkkK7+P&#10;SjeIk3Mu705r/PafvT5o9z1ou3vS3Z8Of8FiINa1Xwb4ft9P0+4vLH96buRYyVh2mPG49up+uD6V&#10;+fvhbR9P1rXobfUrk2ccz7EdIt3J985H4A++K/dbWNJttetWjvbWG4gkBDI6hsj6dPzr5m/aP/4J&#10;heD/AIrQ3F5pKQaTf3AJyB+6duMboxgHv3HWv6i8K/F/AZbgY5RjE6Vr+/0d23t8z+iPDLxWwuUY&#10;NZXjE4LW0lru77fM+FtP/YZ8VeLEkfw7c6Lq1unIVbzfOoP95ccdK5zxV+zP8RPh1IP+JDqSqpIL&#10;2sbbeOuSq8/nXf8Aj39mj4p/sc60L7T5NTXT7U7kbTW3KSPVFJ2jn1Oa9g+Bv/BWW4svsul/EHS4&#10;5lXCtcxqVVR/tLjOenav2nGcU57PD/W8qdPGUOkVZSS63Tu9z9UxXE2f1KCxeVezxlDsmlJLzTuf&#10;Lvw31LxZ4X+J2gwtd61Ym6v4YWjeeSIPk9CM8498YzX7SeDLOaHwzp8EkzNIkaq245OcDvXl/wAL&#10;/FPwv/aDktrzS49HuriNlnjXykMisOnGMivbNBs/t+u28KbUZmBKqPSv5t4+4gnxNmuFy6WF+r1L&#10;pNO1neWlrH82+J/F39rV4Xwn1epTi21bd/ge0fD7Sm07w7CjKFYqCea3kjYVW0iEW0O3dnaqjp0q&#10;6Dmv9SuGMrp5fldDB0k4xpxSS/zP5bxFR1JuTd7jIwVY0+iivfSsYrQbKGI4qFo5HjGR9R6irFFJ&#10;xu9QeqseSeNf2VNB8VfE2y8RSJ5LQMXkiRRidhjbn9a7Lxh4ss/AXg661CZhHBYRlgWGAO23A98f&#10;nXRXjY28gHrzXyJ/wUG+NUn2pfC+nzIEx5tyFP3uMgfmK+D4mxWC4by6vmVNKMn97bPqMjweLzvG&#10;0sDNuS0tfZJHz/8AFz4j3XxL8cXuoXExKSSM0KH5gqEkD6fdrlfy/LFA7/dGTkAdsgE/rmiv4ZzD&#10;HTxuJeLqu7k7/ef19hMPTw2HWFpKySS+4KKKK4zYVV3tgda4/wCO3xKsfhT8JtY1zULhYILa3Z1L&#10;HIZtj7Bt/i+YDuMV14XMit/dOT9Dx/Mivh//AILh/ET+xPgNpXh9J/Jl1OZJsq+G2xkgj8S36V9V&#10;wXlKzLN6OC15ZNOVvI+f4qzL6nltSst0tD8x/it8VNU+KfjPUNSu769ulu5C6bpisaqSTgR4OMEn&#10;vXNn5gP73fEYX9QTn9KaBuVcH5QMYB6Gl2+5r/QHC4enhYRp0YqKikrLyR/HOIxNTETlUqu7buG3&#10;3NG33NIeP7xycYAzQpDDqw5I54rRKxk3cR5BGwXzI1LdA3U/QV6L8C/hvZ33xn8E2vi+2uLXw3r1&#10;wryS+Wf3sGcFlU4Dde5GPxrk/A/g3WPHnivT9J0a0vLq+vrmKNI4o3Z33OFwFCnd979K/TDS/wBg&#10;SXXv2l/2cPBfiTQ9cXR/AOjx2nj6S10uUtaP9od2BdAwdhG8ZwmTzjqCAnIaR8+/8FfP+CXdz/wT&#10;j+LHh1NHvJtT8K+LtOOp6XcyqE8mIbCylBkJjeOc/N26VR/4IxeLrjSf2vtN0dZt1jrEE7T7WOxx&#10;HGzjp6Gv6Sv2hf8AgnH8Pf2xtZ+H2seIrea70PwjpB0y3sp4ysrRsYtuWPIIC88HPtivwh/YG/Zm&#10;TTP+CjfxM1jT7FLfRfB2v6jp9nkcBBPNFjfxuwIz24/GvjePsRShkGIhiHpJaetj6ngujVlndCdH&#10;pufo0n+qHy7W43DJPJUN/wCzCijdvO7bGu8A4Un0wP0Aor+BpSfM7n9g8vLoFFFFQBi/EfW5PDng&#10;XVb6EbpLa2d0GcfNtIH6mvwD8e3usfE3x7rurSQ3F5M08ksrRKW8tNx5PoOa/eL9oi5mtfgj4mkt&#10;42e4WxPl7Rk53oP618w/8Gz/AOzZ4X/aN+JHxX0/xRp1veLdWl1p2ZVB8sOoG4A+h79q/qDwCoU/&#10;q+IqWVz8F8Ya0uelBNn5Kxxefdx267ZJJnCLHu+ZjkDIA64yPzrofit8HfEXwX1yy03xFYyWN3qF&#10;jDqVvHIhSR7ebPluQecHBx9DX0n/AMFCv+CbXir9iL9rO60nQdPu/F2hQ3iXFpdWVm93BtEgJjcI&#10;CDt9CQfTPb78/wCChf8AwTf1L/go7/wT9+GXxq+H+japB408M+HotK1vTru2a3lcW0Q+SONgMKMN&#10;jBOa/oyMrpH4jKOup+O/ws+Bfir4wnUv+Ef0m4vYdJtzdXs6xkpbRhgu5m6AZIHP9DXM3Fm9nO8c&#10;n+tRmRiG67WK/wAwa/Xb/gnH8CtW8Af8ENv2pNaXQbnTvG0c82mTPPBJFPHabIpMKrAHhsjI/vV+&#10;Q0sjB285pBLvIYP1U919eG3c9DnjNaInlDb7mpbG6ax1C3lBcrHKrEK21jjng4OPyqIrg43frVnR&#10;rNtS1u0tUVna4lVR9cj+hNLmVNuctrM0oUZe1gqfxSkrM+1Ph9+0LpOo+CtPjgsbx7qa3GxFsGO5&#10;cFdzSDrz6qCPxr5Z+Mnwl8QeDtbkvNSs5I7e8Zpo9uXCAnPPGBnI4yenavt3wH4UsfC/h6xt4oIw&#10;1vAI0fG35SBn9ateJvDVl4w0ObTbyHzIJ1KEH5mX0Oe1flmDz6ng8TJQi2m3d/M/tzPvC3F8S5LS&#10;hjay9rSgnGKjbpffqfJX/BPnxgvgr9qzwtqDs0aea0O/B43jH88V+6i8R/gp6+qLX4wt+xRZaX4h&#10;zp/iq10vXreTz9OS6wouGBBwHYgLjjvzuFfp7+xXrPxAvfhTBb/ES3tTqFu+IbiC9S48+PAAJ2kg&#10;dPXvX5n42YejioUszotJ25bH5X4e4fFZXiK+VYuNnfW36HsbxmM8/wA6jcbhj+HuMZz6VIy459ab&#10;X83cqSt6H69fVNdDvf2dvi5d/CX4iWl5G5a3mYR3CfdXb2P4ZP51+ivhzX4df0W2vIGVobpQ6EHr&#10;mvyuAVgVZsbuOK+x/wBgH42f23oknhu8m3T2Ee+EPksyc9D0PbjrX9C+CvGEqOL/ALHxUtJ/Dfp/&#10;TPxXxU4ZjOis0w8dY/G+r7H0/A3Le1Sg5qCBdq+55JqVK/qmMYpWjsfz3G9tR1FBOKAc1ZQ2QZFM&#10;MbE9O1Sk4oBzUShf77gcL8aNF+26Asm3/VNmvJR+7JbewXnGCOT26/Q1794xsV1HRZomGcqSK+df&#10;Ft5/ZOi3s4zutw2Bx6EV/nJ9LThl0OJsPj4L3cRHlfrex97wrU9tS+rre6X3nwd/wU5/bbvNK1Vv&#10;Bfhm98lrhCL2ZGy0XTAA6HPzdxjFfF/w8+EXif416z5Wj2N9qUzPtMzLhc+pxkDP+8as+PNTvPin&#10;8cdQ86aNrrUNUktkYj7qiQj/AB/Kv1O+FegeD/2Lf2e9NuL5o7OFYBJNcCM5d8ZOcAk4z29a96pm&#10;lDgXI8LgsJR58VW5VF2v0+Wp/cOJzKhwNkuHw2Bo8+Kr25bq97q/TW/Y/PPXf+CdPxS0PRpL6bR4&#10;54Y1LFYp9z478Yrz/wCG3xN8T/s1fEGG8tXvLGexkBmtpCU3LuAPGBnr79a/Wb4A/theCf2lPEF9&#10;pPh27e6ms4PMfzFZFbJwPvKPSvkz/gsD8DdI8Nrpfiqzhjt7q5lEUmzoRjPP4rXDw34mYvOM1lw7&#10;xJQ5XNWV1r5HDwz4l43OMylw/wAR0FF1E0rrb7z7D/ZW/aBs/wBoj4WafrVvhZpUCyrzkMCQc59w&#10;a9MPDEenWvz5/wCCMnja6ivPEWkyMzQ7kKAnhMBm4+pY/lX6CQvuiX6c1/NPidw7TybPquFpfBfT&#10;7k/1PwXjzh/+xs8q4GlbkVmvmrgwVm68hTgV578TNUPg34xfC/xIlusy2niGKxuDkL5UV2rWjvk/&#10;3RMWx1OK9EVV835v4hxXl/7X1pcJ8AdYvLEf6dpkf2y1JICrLGyyIT6cr1qfDDNP7O4nweMg/hmn&#10;r62PmMCvaYiNGW07wfpKMl+Z9wW0nmKT+tSVn+FtVh1zQrS9tpUntrqCOSGVGykqFQQy+xBrQr/a&#10;KlNTgprrr95+JSi4ycX0PnH/AIKc+IFtfgTo+h7WaTxR4l06yXChseVN9sOc9iLUj8ap6dD9msYY&#10;+Cyrkke5/wAMfnVz/goIkep3Hwz09sedL4l+1KCP4YrO53H/AMfX86rWw2W47BeD7HAr/N/6YmOd&#10;TiShQv8Aw6a09WfqmRxtktKm9FKU3+Uf0HmTyxz37+lMuMpau6NztLdB2/8A109s7+nyt1NZXju/&#10;Oh+Fb25Qn9zEWGBX8l4OmquIp0+8kvlfqduHi6leMHu3ZHxt8av+Cs1v8MfHd7o9roV5etZuyGbe&#10;oXIJHT6g15P4v/4K7fEDXfl0rTbK3hfP+sjZmHpjFfLPxWe4vviDrUl4r+dJfTS5eIMy7pGIAJI7&#10;Y6Z61vfDL48a18NXVomW8hwMRzEsFx7DGM5756V/emV+GeQUcFTrRoqrU5U9dr27n9q5X4YZJSwN&#10;OvTw8a1RpPWS39D07Xf29Pit48j+yjd/pYZSiW5YN09RXm//AAz/APEHxrfyXi+G9SnkuSWIKKoY&#10;n0yRXtHw+/4Kmax4NuI1m8L6Pcwtw53FWXHsQ2c/h0717H4b/wCCxXhsKqaj4Zltd2CzQQjk/XFZ&#10;4jEZ9kzbyXLIq61aktTCWM4iyS8MoymMU95KS1+VrHMf8Ex/2UfGnw9+Nia94g0m+0uwt7dlVWmQ&#10;qzN0yqsTxj071+mnws043niqD5d3lgsxPrXiP7NH7Tmi/tN+Fn1TRYbi3hhIRvNXBJOe+PY19CfA&#10;+38/VpmXcSi4yT65/wAK/FshxWO4k8SMHTzSiqcouN4Lpyu6+/dn8neJueY/HYiriMfTVKolyuK2&#10;/pnqVt+7dgfQfjU6zqrYz19qgnlWzi3SMsYUZbJ7CuRvPjr4Tsrsxy65YxspIYNLtK/ga/1DxOYY&#10;bCxX1magtk3sz8Fp4etWdsPByt0R2yXccjEA9PanGdR/FXnMn7TvgO1kYSeK9J3L284ZFU7v9rzw&#10;Dat/yMWnyZ7pKDXDPiXKoq7xEbep108nzCeiw8/uf+R6j9oX+9S+YueteQ3X7Z/geEp5erQzFjj9&#10;24OPrXQ/DD496J8W7uWPS5hN5H3znpWeF4nyzEV1QoVoyk9ki6+R5hRpOtWoyjFdWjc+KXjKHwH4&#10;MvdSmcILeMlfduw/GvzO8f8Ai648c+Lr/U7iRpJLqZmwcfIM9K+sP+CiPxSOk+F7fw/byKJrwl5B&#10;/dUbcfnk/lXxzJhX2hVG3njvX80+OHEn1jMqWXxfu0/iXRt66n7x4S5D7HA1Mxkvfl8L7JaDaKKK&#10;/BeWzaP2AKKKKAFX5SG9M5+gVm/mor8pv+C42rXD/HLSbV2822s7MbI2PAZhGx/nX6scgswBZlQk&#10;D8QD+ma/Lv8A4Lq/Dq8t/iNoXiA72tb6MxFscIwZFUfiCK/XfBWtT/1jp0pWUmtGz848T4T/ALGn&#10;KO/S36nwOwyf4RznC9jSbfc0yNvMZueMkD8CQf1BpzMqHlj0zX9p3Tbt3Z/LVrJJDZCqsqtt+bIJ&#10;LYZR3xX33/wTI/4ID+PP+CkPwOk+IGl+J9G0PRUuZLOKC8t5ZHnKMVZl2gk7SBn/AHhXk3/BIX9h&#10;E/8ABQn9s/QvBNwwXRoQ1/qe/wC60ETx71I6n5WPSv6oP2Q/2I/AX7EHg+bQ/AGkR6HpUygvbR5C&#10;q2WZ5ByfvFge2MVLkB8q/wDBKr/ggv4D/wCCdjNrniGTTfF3jYxqgvXRmjtSDnfErDIYbhzjuK+w&#10;Pjf8WfA/7JngbXPGPiOSy0mxJa5upfK+e/kCjg8EsxHp6fhXy5+0H8Xfix+1f+3XqPwb+GPjC7+H&#10;vh7wLpdvrOt65pxRry8admiWFd8TqcMAx5HCnrzj5M/a++MXxC/Zl/aQ+Ffgv44SWvxB8H6T4gi8&#10;SJ4pkc+dd6cgeIwyImyJmZiWH3s89MGi19S1sfpJ+z5/wUW+Gf7Svim48N6TqS2evBd8Gn3W6OS7&#10;jAzuTgDAJUde/GecfEHiX9mm3/Zk+IHinTreyFmuua1eawJMbmkFzM0o+YcEfN+Ga+fv2rf+Cvvh&#10;P9s79sbwT4J8CeCo01jw/wCJdOm0XxNZOyXiQfK8tvIqfL5bApkZ/gFfqt+1Z8BJviN8KbLVG+0J&#10;rWj2qmURhdsp8tS2Mnou09fevznxO4fr5pktSOHk1KGtu59vwDnFLLs3hKuvdlofEZZW+6MMvynn&#10;0opSMJ/FnJOWXaTSV/DEouLcXutPuP6xjJyXM+uoUUUUhkOpWS6nYTWzRxyrcI8ZDgkfcY9vpnn0&#10;rxX/AIN4PCrfs3f8FKviF8Pb6JYW1Gylv7OV1I8+MJEz4zxjLkH/AHfcV7c44zsd+i4UkbgSAR+W&#10;evpXk/7UHhTW/DPhXxN448P+G9WW60fQLszeIbKBnawi+QCIjjJYADJOOPY4/ZvBXPqmFzOWCjFu&#10;NS1/L0Py/wAUsop4nL1idpQP0lvf2v8A9mfwx4v/AOEcvvEfhO31iS62m1e3lYGd5Cu3d5ZXdu6j&#10;PHXpX0N4fs9N03TYk01beGzb96nkKBC4OV4PT8vavx0/Z0/b4/Zb/aG/YZ+IXhXT/DLaJN4b0dCl&#10;zqMQjk1DWntXVZQUbLMJiSBv7n612H7Enjv9qb9uz4MeGU8E+IJPhh4H8JadHocmotGVvtRvIIyk&#10;jGOQSoVLFOQRjdk57f2Ty23P5l5j9Dr/APZUsLnxz4l1GS6vL3RfFsDRavo92++2lBKZ8tQoAOEA&#10;zznj0r+c3/gvR/wRwu/+CePxOk8UeGWe9+HviS4eVJihLaZMzDbBIf8AaByuMjhq/e7/AIJ1ftC+&#10;MvFup+Mvh58Rkhu/Ffw/1A6edWgAC6pCiKd5woGdxbP+BFeoftifsh+E/wBt34Eap4G8YWfn6bqg&#10;3qx5ktJMELIvbcpPFMOZn8WKKzDcVwvQMAQGI6/l/WtLwjrC+H/FOn3UmWjhnVnGccA17Z/wUv8A&#10;2GNQ/wCCeP7WGtfDm/vG1BbKKO5tbrvNBJlo9w6btpGceor5/Zd5Vd7KrdeBzUzipKzOjDYp0asa&#10;v8rv9x93x/tNeELHw9b3kmuWsfmIAImzkEDpnHHWu++EXhzxl8brJdU0Xwzff2O5AgvJGQRXWepT&#10;ntgZ/wB4V+bWl2txfalDa26ySNI6qFXockDlcEN+OK/ez9j7wJL8NP2dfDOkyosM0dokriNfL5YA&#10;88kH8K/C/EzE0+HsOqtF3lPZP/gWP6n4O8Vc/wCIa0cNGajToq2itdW6t3PEfDX/AATIsfiHfR6j&#10;8QZjcJF89tZwEgRt/FvHAbOFxhuMH1r6p8GeF7PwT4TsdHsY/IstPj8uGMHhR7DnHQdzmtHczfe/&#10;nmiv5lzziTG5mlDES91bJXt+p9fSwNKFaVe15S3bDJNFFFfPnYBHIrpvhN48m+HHj3TNWhcr9lmV&#10;3XdjzF6EH88/hXM0E9OuWO0YA4rqwOOqYTEQxVN2lFqz8upz4rBwxdOWHqK8Wnc/VDwf4mg8S+HL&#10;XUIZFkhuIldWXvxS+L/Hek+BNDOoatdLaWe4J5jKTyenABNeD/sAfF7/AISnwTJoVzIWudPYLHuH&#10;OPmz+WBXrPx38Hw+Ofhnqli0ayN5Jkj+XPzKOMV/e2T5/LGZEsyw9m+S9v7y0P45zDJ1g81eAxF0&#10;ue1/7rLWkfHHwrrif6LrFrJzjqR/MVv23ijTZwpW+tTu6fvV5/Wvyw1UXWnag8HnSxvbuwYByuDn&#10;2q5p3jjWdK+a21O6jI5OHLfzr8Zp+PdSjUdLFYa9tLp2/O5+pz8IadWPPhq7+av+Vj9TjeQuu5ZI&#10;2HqGzRDdRuxUMCfavzX8P/tIeO9Mmj+ya5qD7uAn949uME19Zfss6l8Q/FlvFqPiSRlsWUFBLgM3&#10;XtwfSv0LhTxSw+fVvq1ChKMlu3t958XxHwHWyen7WvVi09rb/ce4X7rPC6rz8pFfPfxG0fedUtNq&#10;/MhJB9D1NfQnzA4ZVAbI4rxj4oaX5PiWY/daQda/E/pdYByyLDZlDX2VVNnl8J1pwxDit7p/cfhF&#10;8ZPD1x8HPjvfx+Xtms9Ra7RehIMrN/LFffHxM+KPh/8Aah/YUuVtb1Wvre0VpI/4o2UHcAD9PxrJ&#10;/wCCln7Cd18Roj4x8NwFtStkP2iBAP3445/DB/Ovz5std1/4fy3Wnw3GoaaxJjnhyQhHcN2r4nKI&#10;4HjTL8LjMNWSr0GmlddNOp/fmWU8Hxll2ExVCty4jDtO1106fge+f8EvPHFr4W/aOhsWl8mXV0Ft&#10;ECceYULMf/HQTz6e9d5/wVp/aItfG/iyHwXaKP8AiUuWuHz325XH4MOnrXzn+ydrp8KftFeFtTaN&#10;lWO9C7uDjcCpP4hjX0d+2v8Asp+IfjD+0vp0ei6fIy6xCJZ5xGMLjaOv09a9HOMDluE41oZlmUuW&#10;Mabk22rOSXTTyNeIMPgsJxnSzLHS5VGnzXdrOSVnsdB/wRm8DXjz+INbaBxbSGNY3JG1/lYHH5V+&#10;g5UhFyNuQOK86/Zh+BNr+z38M7HRbdQHjhHm8YO/vXogHyr645HpX8deJXEkc4zytiaduS+lu1kf&#10;zTx1nkM4zmrjaekW9LeSsNUZmX2BrnfitpP9ufDrWLPyxI09qyhWG5WGRwf0OfY10gODVfVYBNYy&#10;5C/dPUnP/wCrGfyr5PK8R7PGQqrTlcX9zR8th58mIjU7Nfg7r8z1D9jXy4/2Vfh3FC4kS38N6fEG&#10;Dbvu20Y6+oxg16ZXz/8A8E0/FE2v/svWNrckfatB1LUNMkCLtjVUvJmiCj/ri8X+Qa+gK/284cxS&#10;xGVYauvtQi/vij8pzzDuhmNei/szkvxZ8u/tw6x537R3wh0nbuSe21q7P+y8a2iL+kzVc+Xayxj5&#10;WO5TnqMn+mK4z9pjU5L39vzwfaSSCSOz8LyzRRsP9UZZ3V2H1ESf9812MHDIvy9OMdxX+Z30rK8q&#10;vG04y6QS+5Jn6Tg6Ps8swsO0JS++ciRsE9M8VHdW63cLRMv7t/vAjOakIw7UV/M0azhNTi9VqdFP&#10;pPqcbrfwC8J+JGLXeg2MzNnJMKKRnryAc5rzLx5/wTV+FvjYtJLoP2e4Ykh4rhh+nFfQKHFDnNfS&#10;YPjfPMLJToYqat53X3M9jC59mWHs6Veat5s+KfGv/BG7wt4hWT+z9UuNN3dA0Yl+ncV5f4p/4I2e&#10;ItJDf2PrMN8VBEYnjWNf0b+dfpJSq2O2a+2wPjhxTh3eVZT6e8v8rH2OB8V+JcKuVV+ZdpK6PAP+&#10;CfX7OWsfs3/ChtJ16OCO+aYs3lOGUjnHQn1r7I+BlkIoJpgOGIH1xmvNZGBA4xzXqXwQX/iRv/v1&#10;+jfR9zGvnfiJHMcXZzcW9NtND8o42zStjoVMXXtzTavY7adPtG1WUMrZDZAPFfOv7T/7HS+MFn1j&#10;w7uttQwzSwxsEE/THXjjn86+j1GxBTJ13HaQxHcDvX+kme5Fhs1wjw+LSd/h8mfnOU5tiMBiI1sO&#10;9VvfqflX4i0C+8M6pLa3lvJBcRnbIGwCSPqOfwqmdyqNwbn1wP6V+g37QH7LmkfGewaQQx2+pRq2&#10;yXHUnGOn0r4d+Jvwm1r4U+IJLDVbWRNhISXaSjgf7XSv46448P8ANsjqOesqXR30sf05wfxtg84g&#10;oSsqq3RzQ3Ow27fl+c7vm4HXtX2x/wAE+vAqeHvhTc6xJFGZNQferYx8q7v8a+LtK0yXV9Tt7eFG&#10;kaeQR4X0J5r9GNE02P4S/s+tHHH5YstNMhzxglea+n8E8uc8ZXzKWqpRevTY8Hxax9sLSwEdHUkt&#10;D4t/a48et45+MGoMpVobbEK46AjOa8xHPJ+90q1rmoHVdZurpjua5laXJ75NVa/JeIMwljsfWrzd&#10;3KT19HY/ScnwMcJg6NGGijFafIKKKK8c9MKKKKADPBHzfMMHFeV/ti/s06d+1F8G77Q7iMLeoplt&#10;ZmXcyuisVA9NzbR+FeqUqhW4bvwGzjb7135fja+CmsXhpWnFp6b2OPHYSnXpuhXV1NaH873xK+G2&#10;qfCjxvfaDq1tNa31ixjZGTGcckg9DyT0rn33YyqyNxt+6eCSP8K/Zj/gon/wTv079qbw1JrGiW8d&#10;n4ss8ssqKf8ASAMYBPQZweuK/MHQ/wBjjx1dftA6P8PptHuLPWNc1FbGF5PlhLN6yE7BwCRlq/uf&#10;gvjzAZ9h4OMlGpZXj1utPx3P5R4q4PxeU4iTlF+zb0Z+gH/BpReW8P8AwUJ1JXkjjlk8PXzgEgMQ&#10;PLBIHfGRnHTNf0lLIJACrSMqnJI/j4/lzX8/vwP/AOCXml/sQ/t4eAPCvgXXPEV14/vNPW7v7iwv&#10;JLSO3QmLzEYsu2SMllDAHsOua/fPw5HcW+k2/wBrkRrjykSUqvy+YBhsHuMj/Oa+21etvU+PlFJ2&#10;ufIX7bX7FHxEj+Luo/Fr4Iajptr4y1TRl0XU9IukjhttUgUtgCY/NCw8x23KCSVWvjH/AIJDf8EP&#10;Pi94A/aPj+Jn7QWox6zb2KeZpun3OrDWQxL42MpGxQMscAEADjkkV+ys83I4D7TzjqeDgA+pPvXy&#10;x8Hf2zPH2o/t1+OvhT4h8FXsmj29+bjQdctofLtVsPKQ/MzYy4feCPbPQinHmi/e+SJ1ekeh23wZ&#10;/wCCdHwh+A3xKufFPh/wZpltrl0/mvcFRIVc9XQMAI/ovt6V6p8Q7qO38Fak021o/s8vLH73yEc/&#10;mBW0LtY87lOByCe49a8A/bO/aGsfCfg650PT3W4v7wYdUyfLXvz07+vavmuLc4w+V5ZWr4uajdNJ&#10;dz2Mgy+vjsbTp0IOWqv5HxRqMnnahM21UG7bgHOMVDRypYdslhn3or/P3EzU60ppbtv72f2hSpyh&#10;TjCe6S/IKKKKxNA8hbnKN6ZwG2199/s3/C3RdW/Z6h0m8sLfULHVrYx3kMq70uEI5U5+tfAnl+ad&#10;v65xX2d+wz8eLLXPB8Phu+kWG8tTiEFsF15zz07D86/avA/HYTD5y44h8rktG9n6H5V4sYPFV8rv&#10;hrtRfvJdF5nEeC/+CDX7N3w+8cza7pngmeC6uJjcSRtqUhti5YNu8nGzcO3418CeKP8AgkN+1B+y&#10;Z+383xC+Fs6ar4P1DVp7mx0ybXZIIUM27/Wxq5VQMIT8vOB6V+3WrTyW9jM1rG91cKhMcXTccZHX&#10;oeOCa+Zf2NP2r/iL+0Z+1F8SbHxB4M1Dwf4L8P20FrpMd4FMlzdLI4lfcpIKlQpGOn4iv7GtNrm3&#10;P5l5krI1P+CfH7Jvib4HaT4n8WePrqO8+Ifj++bVtVSGTzILCRkVPJjfPzKAgPTjd65r6VlPltub&#10;gL0Pr0/wqOCfeNxwFycH15OP0xVbX7mSKwkkt4vtM0KF1i3BQ2MHG4ggZxj8fxEczWrRS35W9T+X&#10;n/g50+MGj/FT/gqHri6Pcw3kem6VaWrvG4O6RIwroB1JUjBA9a/Ozy5IiuPldsHa6nIz7dvxr9/Y&#10;f+CdnwL/AGvf2nfi94Y8a/DP4geCPEumibUX1m819Z7CSWUzSK4CxhCoxjG/ivy5+Ev/AASx174t&#10;/HzWtG0+4SPwfoOqvB/aBziYKxzheuCAORkGuLMs0w+BoPE4h8sUtT08syvEY2t7DDLmlp6FX/gl&#10;b+yfdfH3466frV5as2g6C/2mRihCXDjOE/Q+1fshZ26WdjDDGnlxQL5ca4P3R06/54rkPgZ8CNA/&#10;Z88CWug6DZR2sMKYkdchpm7muzXhQoUqqjABbNfxH4hcYf6wZh9Yi/3cNIr/AD+Z/VXBnDFPJsD7&#10;KPxz1kwooor86ifYt3CiiimIKGyV/Wiin1TfQNbNI9R/Y/8AiAfhx8XbFjJmG+b7O69gXPX8MV+h&#10;eI57bavzRqvf+Mf5NflXpV9Jpd/Dcw/66GRSpzjHPWv0s+CXi9fHfwy0zUI23M0KxufUqMGv6f8A&#10;AXO/a0K2V1nfW6XlbU/n3xgyv2eJpY+C3Vmz4T/at8Df8IB8ZNUt1UrDcP8AaU4/v9v0rh/C/g7U&#10;PGGsQ2mnWslxcSttXg4Ffan7X/7Mt78Y9a0W40tIfM8wpdux2lY/lwf512/wW/Zt0P4P6akdvEr3&#10;mctORnd+f1NeLifCPE4/iGtLktR5r38nroelhfFKGDyWnC96trfdpqec/s5/sRWfg+ODVNehW41A&#10;BXWIPwh569vT8q+jbSyEEQjVFSNAAoXsKdApLN97sMGpkGK/onh/hrA5Rh40MJFaderPxnOs6xeZ&#10;13Wxcrvt0RC6lWX5fl75ryX40Js8QIe7KT/KvXpev4V5V8c7crrFvIPu7CCfyr8O+lJhubgetJL4&#10;ZRf3uxvw+39cjY4OcCWPBRZMjBDdMfSvJPiz+xJ8PvjFI76tosLyPklox5eSe/HXp3r1wHNFf5f5&#10;fnmNy2pzYGo6b8mfq+AzDFYGftMHUcH5Ox80+Gv+CVfwv8Pa5a3q6fI0lm4liPnuMEdK+itO0uHT&#10;jD5VssZgQRIxOWUDpzVyiurNuKszzO316q52Vlfpc2zPOcfmM1LG1ZTsrK72AIVJJYMzckjP9aKK&#10;K+fcrnmRVlYD0qO54Ck/dwQfxB/+vUlNuBuj/A/nyBWlPSzXf8rE8ibt53+63+RU/wCCXSPaeCPi&#10;HaMZP9E8YXCKrHO3NpZucf8AAmavqGvnb/gnukcen/EcRj5T4skY8dzZWZr6Jr/azw1qOfC2AnLd&#10;0ofkfn3F1RzzivN9ZX+9I+Kv2jvl/wCCjvh9f4l8HjP43VxXfQ8yR/7tcB+0h8v/AAUk0NucHweg&#10;6f8ATzcV31uciP8A3e9f5xfSi142q/4V/wCko/RIq2XYX/r1+cmSOcyNRR/G1FfzYyKfwL0QFsHH&#10;rTUcOxA/h605iFGTUV7f2+lwLLNKkKsQuWOBknA/nV06cpvlgrsfM07Wu3tYlooDBwGBzuGR/n8K&#10;KzklfUoRhnb9a9X+B640GTP96vKWbaB9RXrHwScf2C59WNf099E9xXGkb/yM+d4m/wBzfqjt3PTN&#10;MYYpzPkjFEh2r1xxmv8AUaMYvRo/N5J7r8CFgXfiPdjvnFcr8Vfg9pPxV0GSx1K0WbcDscnlSff8&#10;q6yKYZwXBY9jwfyqR13Y4/XGKyxmX0cXRlQrrmjLozoweIqYeoq9H3JLtufG3g79jDVfBXx00+Zo&#10;Vk0W3l81ZAeuOikde/pXvf7VeqnRfgjqvlrt82IpgHsRivTcAD+tct8V/h9D8UPB1xo80jRrOp+f&#10;riviaPBdDK8txOHy3R1E9D6StxRWx2Y0MRj3dQa/A/MNBkfKv3Rg4OfWgHNexfFL9jDxN8P55ZrS&#10;JdQsULFSnUD3Gc15Hf2UmnSslxCbeRThlKkH9a/i3POH8wy2tJYyjKKu9bH9VZPnOCzClF4Sonps&#10;9yGijP1/KjGBXg2bemx7HyCiiim9wCiiilZJ8y0f5hHSXMIyhiCVU7TkZXJ/PIx+tc78RPhnYfEB&#10;LW4cfZdX02T7Rp19G372ymGMOGxlegBwGz7Yro6K7MDj8Rg6yr4abjLuupy4rB0sTTdLELmXmdL+&#10;0l+1PqGmfCjU/Fvh3QdLj+LGm6K9lbeIGTN4V8uMNtkHOWaNP4eMVU/4JQf8FW/i142+G0q/Gvw7&#10;JD9n2paahwJLlcHJkcnnnpwOp9qxGXzAY/lKyAqQXKgj6AHP44qmkRl1Sw0rTreD+0L2UW1uixFA&#10;hYgZ3LnHJHav17JfFjPKsP7PguarUas7O1l31Pyfirg7Icvw9THYhuMVsktT9R/hp8S4fiZ4dg1K&#10;1sbiG3nUMjyY2v8ATHX61razeyWWnXF2ts8k0SFlRAu58fwhvfjrXmf7GWl+KvCnwdh0/wAYLFHq&#10;VrM8Uaoc7o1OAd38X5D9a9Yby5l+ZsKwI+Zttf1hl9SrXwEXNpVHFXfmfzvKtTlNVaUXyX0vpp5o&#10;+TfiF+1n4n1XxGul/Ybjw7ptzI0ck0yFmRRgHDLkd6x/Hn7Gx8XeF38QeH9ck1eSQFyJGJMn4n8e&#10;tfWWofD/AEfUNPltrqytbiCbJbcm7P41JoHh6x8MaUtjp0CQW8Z+WNSuPfNfn2J4AqZjUnDOa3tI&#10;S2T1cX5dD7fD8YPBKM8thyyW9mveXmfl/qmlXGi6jJa3UPk3EJKuuD1FVmbaufmx64r339uX4LeJ&#10;bf4zTa5p+ltN4fkgUu8ceFV++QOf0rwSdGiZPlKKzfPGucgfjX8p8YcMYjJMfKhVTlC9k0vuP6F4&#10;T4spZ5hnUS5JpbPy3GlwCATt3dM8ZpZB5X3v05r2T9nv9l5PjZ4S1C8XUprWW2b91EApMmc+v0rm&#10;NT/Zo8ZWHin+yV0W6k3SFUnMZ2keuelKfBebRoUsR7JuNT4bettTsjxZlXtqlCdRKUN/uucNDDJN&#10;OsMcfmSycLGBlmPtXtXw0/Zf8RWGgS+J7iWbSDZwmWJF+8O/UH2Fe+fs5fsdaT8M7K31DVreG71R&#10;grKZOfKPOev1H5V7VqmlW2safLYzwrLZyJ5bxqMAg/Sv2vgnwdqwgsZmVTlqW91W2PyjijxSi5vC&#10;YCneDfvS7r+tD5O+Ff7e9zpKxWHiKzuLwLiJLqAjIxwC3+fWvpvwx8QLHWvDa6pJttbeRAcsVywP&#10;U8c+lcjqH7JXgm9tHt10W2h83PzKTuHvxXQfDv4bw/C/R/7PTUXmtVOUikI+UenIJNfq/DGX57l8&#10;/YZjWU4a2fXyvc/Oc9x2UYuPtcDTcZ6XitvOxV/4aB8P3GtLYWFxJeTSAqsaQthSOmSRgde57V8U&#10;/wDBab/gqn4z/Y1+CN5/wgOhrPrwmigmurmJmSFHByV2uDkY6gH8K+yvG3x9+G/wzn87XNa0PS3j&#10;bl5mWPHryQK/PX9ub9obw/8AGb4w3Edm+l+IvDci7YpEVZI2PHOfbHvRxBnONwVH6zGak4v4V2/4&#10;Y8rGVMDgKUMRmlKVOlKy53orvbpsfkP4M/bY/aW/b18Yal4Lk+J2saZF4kV31C1lnkaO4UZOxg25&#10;cBc43epr9Bf2KP2dtY/Zp+EMeh6xr1zrdwsjSIA5WGJWCnCJgBSc84AzgeldroPwn8LLqlprVnou&#10;n2t5bxeXDJCQSgJAb+EYyPr0rsH5w3zdMcnjgkD9MV/OPiL4mV89g8Hh1yLS/fY/orgXgvD5ZFZg&#10;pqomrxa2aeq/q4Nt2rtAX5emSSDTaKK/IZxin7ux+luLT1CiiipEFFFFUkAUUqqWPFBXBG4quTgb&#10;mC5/OpjFzlypqPr19AjKOvMhNm4H5WbtwOBX21/wTw8W/b/hlNprSbms3GM/7W7/AAr5L+HPwi17&#10;4oamkGk2fmDeFeSTIRf8a+2v2T/2ap/gVp1zNdXbTXV6FLxD7kZG7p/31+gr9y8FsozSOcrGxouN&#10;NRcW3s79T8i8VMyy+WWvDTqJ1L6Jbo9jTd5zA/wgUrp85O2gfLt+nJokfnt+df15a+kWfzcvedmh&#10;1u6ktUnmrmoQ2z8fxp2c0ezcVaIRu9xXcOeO3WvM/jtzcwn2P9K9Jj6tXm3xzXM8H+6f6V+CfSWl&#10;FcCYu/8Ad/M97h//AH2B54OtFNVt1Or/ACWqS95n6YAGSB6nFIzbVDHo3T+VRX90tlZvMzbREGf8&#10;lY/4V4n+zV+1Cvxh+K/jjSJGjMek6gsNoB/Gnlgkj/gWa9rLchxONwlbGUVeNPf8P8zrw+AxFelO&#10;tSjeMNz3IHNFNtyZUzjqePpTiNprw3Y41JPYKbOflX6j+dOpk/Jj+o/nWtPp6v8AJDXxIu/8E9Bj&#10;T/iP/wBjW3/pBY19FV87f8E9uNN+I3/Y1v8A+kFjX0TX+1Hhj/ySmX/9eofkj834q/5Gtb1/RHxr&#10;+1V4buvD/wC374N1yZXFnrXhm4soCCDhrWUyScdfu3Cdv612kalWG7dlRgknvUf7ddvFb/Gj4R6g&#10;0c7TQy6paqyD5FWSCNm3Hp/yzGB3wamxj33fMT7kn+mK/wA9PpYYP2HGcpraUIv8Ej9AwNaVbK8L&#10;KX8rj8lKSDHzE0Zoctt4bb3PNY914+0fSpjHLqdnu6EGUfL9a/mujgatd8uHi5y6pJto2w9OdR8l&#10;LW3RJtmpLKu3BI9efavlH/gpn+0JJ8KvDmj6fBdNDJqN4hwhwQsbI/6gNX0pN8TNEe3Zl1OxKqC2&#10;VlU9Pxr8rf8Agpj8ZX+LX7Qt1Db3kc2n6eiiIDBUPtYHH6V+yeD/AAPicxzlfWaTjCKeslbX5n6b&#10;4W8K1s2zlRr02oRTbuvkv8z9Rfgj8QLf4p/DTS9etZC0WpQLOASPkyOn6ZrqGnVVznjp0r4+/wCC&#10;Vvx9s9b+B8el397b28mkyCBQ7hSyY4/UGvqUfETQ5f8AmJ2DLk9Jl/xr4/jLhPE4LO6uGhCUo3du&#10;VNny/EmQ4jAZpVw3I3FSdrJ7dNTfC703fw9a9Q+CDY0iVf7pyPpzXkGkeI9P1ZmW0vLe446RyBiP&#10;wr1P4FXgaa4h/ugcY+tfpX0aqksHx3h6OITi5KUddHtc/P8AiKnP6nJTTTT6noobzI1K8814Z+29&#10;+0xqf7Mfg211yzt0vI2uVheBjtEucfxDkd692iXbF9Ca+Vf+CuOlfbf2Z1kRC0keowMP/Hs1/qRm&#10;lWUMFKrDdI/FuJK1bD5fOvQdpRRD8Hf+Cq3gjxeYbXWPtGi3kxAA2F4we/zYr6T8IfEvQfGsKzaX&#10;qtjeiQAgxTq5P1APFfhy8Q3L/D8p5x0rf8A/FnxJ8NbtZdD1a/0sIc7IpyqvjpuHOfb0ya+Gy/jC&#10;rT92tG67o/Icn8UsRTn7LHR5rdep+4TygyBcH8QeaCmZRj+HqM9K/Nv4I/8ABWjxJ4SaK28WWo1a&#10;1AC+bAqxyL1zkk854/KvsP4K/tueBfjPBCtrq9vZ3zgFra4bY659z8p6djX1+Cz/AAmKa5XyyP1T&#10;KeMMszBJQmovsz12WNZ5NpTK9GBHBrzD4yfsneGfinayM1r9lvOSs0eBgnHUfhXptrex3cfmRyxy&#10;xtyGB4P41OsoDY7/AMq6s0yfCZjRdLExUk+6PtMBmWJws1Ww03ddU9z89vjJ+yB4m+GkjTQQtqGn&#10;jdiRF3FQMdQMnv6dq8nmha1PlyQtG69Rsbd+IIzX6uXtml3G8cyLJGeqkcGvFPjZ+xb4f+I8c11p&#10;8IsdQZSVdCfmPvX8+8YeCvJTliMobf8Adf6aH7Rwv4tJuOHzVW/vf5nwWr7v7w+oIpScV23xQ+Af&#10;iL4UXDR39pJLaxlttygypAx19PxrikG7szA9CBmv53zDKsTgajp41ezfn19D9wy/HYbG0/aYaXMv&#10;IQHNFBI7UV5uq+I6YtSV0FFFFAmRXc4t4mkYhVjUuST0xXzV+0H8S9W0zWLLUdPvGtpPOYI8fLpj&#10;BBHIxzivobxpN5Hhe8YKrNs2rn3ryHxF+yv4y+LHw9m1DQ/D11eLbHfuMZQEc5wWx6V+veG+Xc0J&#10;4lK8uj7H4rxDxhDDeIGXZTjNcPKLck1pe+hg+B/+CmPxi+HV1/oHiRmCYUG7txMTgA55b1J6eley&#10;fD7/AILpfE7QZkbXIbLWEX7yJCtvu/LP9K+J9T0y40W+mtLuEwXdvIUlQnO0jtVev2KnmeLo6c7u&#10;f1VjvDbhnHr2lXCQfMr3Sto9j9UPh7/wX80LU3hXxF4ZuNN3ffMchm47ngfyr6A+GH/BWj4NfEp4&#10;47PxBcWs0mAVvIDCqn2LKP8AOK/DBGCHdtVj0GaasW1v4SvOBzlfpXqYfjHG037OTTXofA5n9Hfh&#10;vGS5sLGVKS7S0/FM/o50n4z+C/H+mstvr2jX8ci5aI3cbZX3GeleK/Ff9lbQPE98vibwlJZ3jRzC&#10;SaK1lE0cgHUDBx61+Ivh/wAb614TTdp+pX1izqUJhkO7B7delenfAb9vL4mfs6EjQtc863Y7jbXC&#10;eZGTzk8nqc81OZZlgc2g6WPpp7O6Wp8P/wAQDzTKZOrlOLUpfyv9Wfup8G59Lm8MwtY2cenyqAsk&#10;DRhGRh1PFdFrviTSvCyCfUbu1tSxwpll27vzr8WdG/4LF/Fax8TPqUy+H8tEybIrQgFjjBbntj9T&#10;XmHx8/bt+I37RerwXWu6y8K242rBZL5UZ9+vsK9bC8VYShh40FTvy6LTReh8zh/o88QYnH3xUlCM&#10;t9bs/bf4kftj/Dv4Y2jTal4m02ORclkjuVkfj259e1fN3xR/4LpfDLwy80ehR6hrlxHxtMMka5HT&#10;kqBX4/avrV1rV41xfXDXU7E5ZyTkdqrhg2MDHtgVxYnjDGTdqdkummp+j5F9G3KqT/4UKjk15pJ/&#10;gffPxX/4LyeOPEkcsfhnSLTQWbPlyyos/wCYyD+XrXzd8V/+CgHxU+M0Lx6v4ovIfM++LFjaqfoV&#10;JNeNzdFqOvGrZ1i60+epUbP1XJ/DPhvLVbD4WDfdq7L2r+KdU8QyKt5faleK3B8+7aY/X5s5/Gva&#10;Pg3pkmt+H9Ps7LfdSXDmKMYyxbjgDGB+HWvEtJ02TWNTtbWKNZGmnReX29+mTxz71+2f7En7FXgP&#10;w58LfDuvR6DDHqkMaXGfOEqrIMZOVJGaMry2rj8So8197+Z/Pv0sOGsHmPDtLAQtBuS5UtFbz8z4&#10;h8HaTqngXUZNE1uzubK5hwyRzxtG5Bzng846V1wdW+70HHWvrb9t/wDZYt/FGpv44hvo7e4s4FTy&#10;XHzSeg9OMfrXySxLO25ArZIOB1Nfgfilw7/ZWaSj0avpvfzPlvAn6xR4flg8TJy9nLljfqgooor8&#10;5s0lfsvyP22WjsFFFAGTTUXL4WtN7iiuZ2QhYL1pQdx4y30GaCWSQLtHzf3lr1f4Ifsn+IPi3exT&#10;GNrPS2xvmddu8HsB17V6+U5Li8yn7LBQc3e2nT1POzTNsJgKUquJmopbX6+h5npHh268R30drZ2s&#10;lzcSEBNiswGfccfnX038Cf2BZL42+o+JsCHAcW/BJNe/fCb9nTw78I9JSCxs4vtGB5kp53EZ9fqa&#10;7uKYREqW4A/AV/TXB/gxhsJyYnOLVJbpdEz+f+KPE/EYzmoZd7se73Mjwf4E03wTZ/ZtPtYYIlUD&#10;KoAW9Py/rWplrUYOV3HksRxWb4n8c6T4OsmudSvYLOJQWLSttwO/B5r5j+OP/BVjwb4EknsfD0be&#10;ILpcgOh2xow/vbsH8vSv2ariMNl1D2Xwrsuh+H5lxBhKEnicZUTl5vU+sJr6O23NJIkca87icCvN&#10;Pi3+154B+EFo02q69alo85jgbznU8dVXJ/Svzc+M3/BQX4ifFlpI/wC1G061YkLFZ4Vdp7N64x+p&#10;rxPUtRutVu2mnnea4k5eV/m3fWvl8dxlHl5cLE/L818UKMOang1zPuz798R/8FabXxB40sdK8N6T&#10;JPBdziP7TMSvBIwQOvr2r7V8NX0mq6DZ3LqqvPErtj3Ffiv8BLJtV+NfheFY2ZptShjEeBzlgP1J&#10;HWv2u0JBDpcMYG3y1CgenAr0uFcxxGMU6lfoe5wBnWLzP2lfE/cWSAn4ivKvjlMz69brn5Ah/pXq&#10;s67l/A15B8Yrjz9eQZztGK/F/pT42NLgmrSe9SUV8tz9k4di3ik10OQUkAqVxsxmkEiseGU/jXn/&#10;AO0Xo3i3VvCMkng6+hsdUhVinmwiRJOmAeRj/wCvX55/E/8Abt+N/wAHPEdxpeuLp9ncQnG42fyN&#10;7ghiP8K/z44P8N6/ElKU8JXhGa+y9z9+4Z4KxWeJ/VakVL+VvU/Qb9rH4k2/ws+BGvatNJta2h3R&#10;gHBdj8uPyJP4V+av/BPT4yr4G/aks57i7m8nXWkiIdjhy7nDfliuZ+L/AO3J4++M/hZtE125sZLO&#10;TG8RRbdyn6E56V5V4a1648L67a3ti5iurF/MgbbkLt/xr+qeBvCWtlfD2Ly3FNOpW/rQ/pTgnwrr&#10;4HI8Xgcwt7WqtPu0P3psZUeNAr7lCgA5yPWpJXVZFUsoLdMnrX5G23/BUH4p29lFDFfaf5a4QB7Y&#10;sxP14r6A/ZP+MHx6+P2pw3DT2en6JuXzJ3tdu4c5CjJJ6elfgHEPghj8rpSxeNxEIR6J7v8AE/Cs&#10;88Jc0yqg8Ti6sIx1td6v0PvLcuM7lI9Qc019rp838PIP05/kKq6RayWmlRwzTedMqgSNs2gnuRU0&#10;gVYJNx28bSf7oPU/p+tfibp8tT2fZ/8AAPyqTna8d07fK6LP/BOLVRrGhfEaZV2hfFsiflY2Ir6R&#10;r5Z/4JT3A1H4Z+Pr0SNI114zvC4KFQjLBbJgE9RhRyMjr6Gvqav9qfDin7PhjAw7UofkfA8ZU1DO&#10;sRCOylb7tD5p/wCCkeproWk/DS6ZnRW8Xw27Ff7rWl0xBPp8n48DqRToJGeBd3LMC2fqSMfhtrU/&#10;4KY2O/8AZU1C/W1W4uNI1XSryAlcmIrqFuHYHt+7MgJ9CawdF1D+0NMt5VwyyIHBHTkc/rmv4d+m&#10;Nl7hnuHxL+GVLfzTZ9dkMufJaUv5ZzT+5S/Vkl5EJ4PLYbkk4YEnkd+K+R/2y/8AgmzafFFLrXvC&#10;co07VNrO8KjaJTx15bPfpjGa+vkPBBpDxC2C2dp5A5Ar+V+HuJ8dkmJWKwLttfRNPuj6fJ88xWVY&#10;hYrCS1i9U1dM/CX4geA/EHwv8QTaXrUNzp93btghhlD7ggqBn8fw74EjySHdI8blTkEsWLH8f8a/&#10;Rb/gsKnh7SPh3ZxNZW761fSAxNt/ebQV3Hj6ivzruIWjfadq7ckAcccV/oJwDxAs7ymOaqkoN9lZ&#10;O2j/ACP7p4B4hjnOVLNp0VCo9G1onbT9AtLySyjzHI0Krl9quyhc4z0I9q9o/Zf/AGRPGX7Ruvwi&#10;2j1C20ctiW8YsMZ7Luye3UV5D4c8m212xkuYYrq38+MSwuTuZSw9Pp3r9uPgZa6Tb/CzSZNBtbe2&#10;spoEKLFxk7RnmvlfGXjZ8O4OP1TDx56i0k1dL5/8E+X8XOMZ5DSpxwlBc9VfE0mkYP7OH7K2g/s4&#10;+HY7bT4fOvsKJ5XY7pCM8k4APU19C/Be7Ft4heP5R5ig5GeetcckW2MZH65Jra+H94bLxTbNnAY4&#10;Nfyz4a8UVv8AXbBZjiZXk52bfnp/wx/EfEGIq46lUq15c0pbs9wD7Mq3G7pXgv8AwUa8O/2/+zPq&#10;Q+bFq6zHb2xn/GvenYOPlPzYB5rjf2gPAlx8RPhBrej28ccl1eWkiRBj1fHFf69Yykq2BlCPVfof&#10;hedUJVsDWpbtp6Lc/E/YyIm5mZsd+3Jor0L4pfst+Nvg9n+2NFu47eMHdcLGTGDnuenpXnpUiRVw&#10;WZugUbi30x1r8XrUatFuM0z+TcZgsRhZOOIg466XDJB+8cdxgHNTWt/Jp86zW8kkEsZyDH8rA+tV&#10;zIqybWYI/dW+Vh+B5qRo2jALKyhuhIwD9Kxp12vejocdLnpz5lLXuj3r4F/8FD/HPwYlWO5vBr1i&#10;oVfJu327V5+7789/Svtz4A/8FFPA/wAXhb2t5eLo+pTYAhupBukY54UjggfpkV+U+Cem0e5GcVJD&#10;cNBMrRyOjL1Kt5efTkAnj8K9/A8Q4nDWUnePmfbZNx1j8uqJ83NDt1P3at7qG+hSSORZIm5VgwIP&#10;pTvOXzduGyOmK/JH4A/t9+NPgXPb2/286rpcRAazuUHlsvf58lyR24FffP7PH7fXgv45wQwJqK6f&#10;qkwUfZLlwrOxzkIT97GPwyK+/wAt4iw2Jdm7SP2rIuOMvzNKD92fZnsvifwvp/i6wa1v7NbmCQFX&#10;RgPmr5f/AGgf2DVWSXUvCbNE2GJtiflXpwP1r6wt5lYZ3j5uQSc08/vDjgjv/wDqrn4j4RyvO6Lp&#10;Y2km+kup+n5JxHjsqqqphpu3a+h+VWv+Fb7wlqMlnfWrWssZwVOeT356H8KoF8MFOQx7EYr9IfjL&#10;+zboHxc0tobq1jWchtsyjDqTjpj6V8VfHD9mHXPg1fyPJDJd6fk+XOi7mAH94de9fyhxp4V5lkzd&#10;eknVp+W6Xmf0bwp4iYLNUqWIap1PPZ+h5oeDRShSxxtbd34oZCnWvyiUlF2e5+iKLlqjX+H/AIdt&#10;vFnjrR9OvF32t5dJFKvsT1r9I7DwbY+HvBi6PpcEUFukPlRqVGGwtfmXpeoTaRqUN1byeXNbuHRv&#10;Q19Ez/8ABQ3ULD4Xz262W7VobZkRiepA4bPSv3jwf4wyzKaVehmO8rWPxjxF4NxWY5hQxuCgnJe7&#10;d9NT8tv20vBEnw+/aU8V2EktvKTfST5jBBXcc4OfT2rywciuo+NXjfVPiJ8S9Y1bWZln1C7uGZ2U&#10;Y4zwPwrl14Wvup1qdWTqU9nqj+yeH8NXw+W0aOJd5qKv9wUDrRRWfus9jfcdIwYLTaKKnlje5MoR&#10;fTQKKKKvm7GkXFSUkthCu4innaNuKbRSuRKKbuOkYMFptFFO6Hotg8zyZI2K5CsP+We7+uRX7Q/8&#10;Elvi3ptr+yQbi+WCwt7R1V5NzEt9772Sent71+LxLAcFvYDue1fYH7G2t6pp/wAG/sf2yX7DfESG&#10;Nk3dN3TkY61yYnipZAni2rt7dj8j8XOE1nmUOlFpSjJNPqfb37b/AMfdN8cx6ZZ+HNZF1Cu/7QsL&#10;H/Yxn/x6vm+R94/i6k81Gi7T93avb5939OP1p1fgPFHEeIzvHSxmJ6q1uiR8Lw9kVHKMHDCUdbO7&#10;fdhRmjGRn0py7h/C3PtXzOiajKVuiv1PXcmru2ncBGzdBn6VoeGvB+o+MtSjsdPsZLqeY4XCn5fx&#10;6D8a7T4Hfs2a58ZNWXyoZINPUjzZXG3IOenfsa+2/hB8AdA+EGmRw2drF9rZR5s8jZLEZ6Z+tfq/&#10;BHhXjs5qxr4iPJTXybPz7i7xAweUwdGl+8qvounqeQ/s/wD7C9npDW+peKI2mmUK0VtnK577vXtX&#10;0ppltb6JBHaQqsMcYwqKMKoqp4p8Z6b4N0uS81XULextYVLO7uBnH1r42/aX/wCCr9npKXem+B4T&#10;d3Skp9rdyqp6FQVw3fqR+Nf1DleU5Rw5QcMNZPrtzP1P5V4x4/hd18zq37RT2+R9f/EH4oaD8LNJ&#10;k1LXNRg06zjBLSSsFU/ia+OP2g/+CtEVgZrHwXZLdMxZRfSkNAw45Qjqf/rV8XfEv4y+Ivizrcl9&#10;rWpTXUs3Jxldv4ZIH4CuXcqxyFAbucct9T3/ACFeTj+LJ1244dcv5n4DxD4mYnEL2eE91fidf8Uv&#10;2gPF3xi1GS417WLq8jZjsicBigOOhyABwPWuQcfu1Vx5jD+Jn3fpjj9ajePeRzjFOf8AdRFjnav3&#10;mxwv1Pavj61bEzk5VpuT8z82xmKq1p8+Ik5XAADoqr9KcsbOpKq7BepCk4ojiaZVMaPIG+6UUtn8&#10;qsaP4bvfFOpLa6fZSXt5nAjSIuy5/HI/Koi5SajS37IyjzSko0o6vZJHo/7F2gf8JH+0l4XC72+y&#10;3sMxCc4Cyoxz6cA1+x1piFcZ+6Bn8q/PD/gnf+x94z8N/F+x8Ua7pv2PS7WFtouHYMWbptUgHt7i&#10;v0QjgJVv9rBx6V+qcI0alKg+dNc3fc/obw3y/EYXATeIjaT2TJi4MZ+leG/Ea6a48W3Kn7q4xXtd&#10;+/2SxkY8bVrwLXrz7frE82c7nIr+WPpiZtGnlGFwN/elK9vJH7lwpRvVcn0KqFvLZejEg15j+0L+&#10;zN4X+Ovhu4t9YtI1kwQLhUG5CR+favTt+x689/ac+JUXww+DetaxvVdts8aMxxhiOK/hXhWvi6ea&#10;U4YJuMnJap7q/U/TslqYuGPpvBycZykrNfcfjZ8YvBFv8P8A4ma1odjNPc2+l3LxLI44IB7VzHlb&#10;pI8FvvDO054969K+GXwT8WftNePrj+z7dpheTlprpgdq7ieQeh6fpXv3xy/4JOa54I+HVpquh3sm&#10;pahaLvuYMBc4A6frX+hFbjbK8tVDC5jWXtuVLfq0tz+8Jcc5XlcsPgcyrJ1nFK/m11MX/gmZ+y54&#10;a+Peu32q67I0x0eVNlm33ZS2/kj22/rX6feGfCtn4R0i3sdNgjs4YFwqxqAK/LH/AIJy+Obz4Lft&#10;Ow6bqcT6et8kkMsUgZd7HG04I5xz09a/Vq1mWexjZB82386/lLx8rY3+00qk3OjKzi0/dWi2P5d8&#10;a6mM/thxq1HKjKzjr7qule3zCNdq7TuLZ5zVXX7lLPSrqaTPlxoS+Oy9Cfwq5CrZ+Y/MTXH/AB/8&#10;Qr4U+EevX0mNsFozEZOeOe1fimU4WVbMKNFe9zOK+V0fkeFjKeIhSve7tf5r9D2z9h3wtY+FP2Yv&#10;CS2MSxjUrFNUmO3azy3H71yfU/NjPoBXrVeefsnaTeaJ+zT4CtdQga21C38PWEVzE33opFt0DKfc&#10;HIr0Ov8AbvJcOqGX0KMVZRhFfckj8mzirKpj61STu3OTv82cP+0j4Fufib8DPF3h+z8tbzWdGurO&#10;3dxlY5HiKq34Eg/hXzj8BPEf/CXfCnQ9S3KzXVnFI+0YUO0as2B1HJNfXup/6npkHI6Z2k8A/rj8&#10;favhz9kWwm8IeAtR8LXdx9qvPCOrXejSzFChmMErR78Hs23IPTBr+QvplZW6uUYLHQXwTab8nt+J&#10;9rwfUU8sxNBvVSjJejTjJ/K0fvPVnfaKJpWtbZpF+7tOfehF3xL3Xpmm3P75fJ6bgVz6A9a/zwhO&#10;KqR1dk9f1PeV5SSWyep+aP7d+keJP2q/2pofDvh+zku49JAiWYKRHGXxu5OBxsHWvob9lz/gmJ4b&#10;+F3h03HiC3i1bVrpMS+cN6r1zjPfnt6V9DeEvhBo3ga5uLixtUW4upC80h+9Iecc/ifzrpEh4/uj&#10;65r9dzfxVxsssp5Xk0vZwh237v8AHyP0LMvEbG/2dTynLZ+zpR7aN97v1Pzl/bJ/4Jd33hS5u/En&#10;glHurOMmWS1bG9Bg5xg9OePpXun/AASx+JkmvfBVfD96s8N54a22jRzKwZuW5+Ye1fUV1As1tIrD&#10;duUjB+6eR1rnPDHwl0Pwd4outW0+1W3muyWl8r5RMcDBI9ufzrDHeJ1TNeH55Xm15yVuR9fvd+oZ&#10;p4gV8zySWWZreco25Jdf61OpD+Y+f4cccdal0+ZrbU7eRTjY471BGyh9qsxXHQ9qcy7uNvuD6Yr8&#10;0wGO+rYqnXirODjJfKx+c1I3j7OXVH0FpE/23T4ZNu75RzmrUgyF+8v0rm/hXqq6h4biXdloxg11&#10;DDIr/aLgnOVmmQYfHU2nzQX321/E/KMVS9lXlG3UzdX0C11u3NveW0FxFICCsi+YG/AjFeAfHD/g&#10;mz4F+L8VxNa2Y0nUJM/vYRtjyfWMYB/Md69v+JnxF0n4W+G21fWr2PT7GF1RppDhQWIAz+NHgz4l&#10;aL47sVvNH1C3vLeYfLIj5DYJHH5GvexGHwdVeyqpJnz2YYLLsS/Y4xRlKWye5+Yvx5/4Jr+Ovg9F&#10;NcWMI1rR4cnfbuQxHH/LIZNfO91o8+j3kkFxZyWdwv3oniMbj6gnP6Cv3ak2ucyYZO+Rx/hXkPxw&#10;/Ym8DfG9JprzS7W2vpQcXUI2vz3yOvSvk8y4Pa/eYd/I/Ns98Mac+aeXvX+Xt8z8f2TJ64PpQGJH&#10;3Sv1HWvpj9pH/gmf4s+ExuL7w/CuvaWpLAx5MkIHqOpznsOxr5t1HTrnSr17e5tLi3uI+HjMbbgf&#10;pjNfE47B1sPP2eIg7dH0PybMsjx2Vz5MXTcX33RCpZHDKyqy8DK5qxZahcadMr29xNbyKd3mxP5Z&#10;B/AZqqZVA+8vvg5x9aMCTndXLZwlo9fI8mNScJ+0jN37o+qv2Xf+CmniH4UtBpviR21bRYdqg+WB&#10;NGOcncSS3bqO1foJ8F/2g/DHxx8PQ3+h6lDc+au4xE7ZU9ivX9K/FVX/AITuX6AHNdF8Nvi9rnwh&#10;8Rw6poOoXen3EbDKxn5XA9R6V9Vk/FFahL2dd80fM/RuGPELE4OaoYm8od2ft8l0szjb8w/vA9Ko&#10;azpFv4isJLW6hS4ikBVlYA5FfK/7JP8AwUy0r4orb6P4sI0vWmwgnyFgmPOMeh9c+or6xtNTS8RZ&#10;YZFmikG5XUg5HrkV+hYfFUMxoONG1numfvGS5zhsclXwk9V06o+R/wBo/wDYbksDPqnhVGdG3SSW&#10;2fudOn618w3uk3Gl3ckU1vJDMh2uCjKcj2Ir9WZl89v4WbHG73rxT9o79kPS/itps15Yw/Y9WXJ3&#10;o2A5/wAj9a/DfELwfpYiEsblStLdxXl29T944L8TqtCpHC5ltspP9T4LK4H9KbIiyJtb7rfKfoa3&#10;vH3w91L4c+IJNP1K1eGaPjzCDtkA9+n696w2RwWxxhSelfy/isLVwc3DFLlqRa0e5/QWDxVOtSVa&#10;g+ZXvdHw98bNIOi/EzVYdu1fOJX3HauUr1b9sHSTpvxTeTH7uaFWzjqa8pb5FywIHqRX9H5LWdXB&#10;U5RXQ/ccqrOthoTs9gooUb8bfmz6c0A7hmvU5pbNano21skFFFBGD2H1NV73UlxkFFBODSM23HXn&#10;0FGuwldy5RaKAcnv+VBYD/a/3fmx9cdKeq3LlBx3CjNOSJpThEkf/dUtj64q5YaBfX04jht5mkbo&#10;AnWsKuIp0/4klH1M6lanBXkyiqLMyqzBRvBJPpyP6ivtz4B6N/YXwm0iAx7GWPn37/1r5d0L9njx&#10;Zrt5D/xK5Y4cgl3A9QeOfY19k6LpjaTo9rDu+WOJVxjGCAAa/LeP80p1KUaVGal6bfI+D4vx1KpT&#10;jGk9VuWaAMnHH4mgttFaXhbwhf8AjjVodP023a5uJiNoX+H3z0H41+XYejUq1Y0KScpS2S3+Z+d1&#10;q0KFN1Kr5YrqzPtrWS9ukijj8yR8hVwS2foOa+kv2av2JbrxEbXWPEQeK14eOEdXHfI6+lemfs4f&#10;sd2HgGOHVNejS41RlUgsv+qxnP8APr7V6r8S/i/4e+DXhya+1a+t7K3t4yQhb5mx0Cgc1/TXAnhH&#10;Sw0Y5hxBFPqovp/W5+B8eeKijB4XAytHrL/I2ND0PTfB+lrb2kEdnbxAei4A7mvAP2ov+Cinhf4L&#10;R3Fjo8kOs63GCFWI740PHVvu/gDnivlr9qz/AIKVa98VGudJ8MSTaPo7Ao0iEGaYfXsOv518rXU8&#10;t3I0krNJI5yxzwT6/U1+mZpxRChD2GX2S20P4x4p8T5XlRwV3NvWb6no3xw/aj8WfHnXZrrWtSum&#10;tW+5ZwkLCM9iM9sCvORwv8P0AwBQGyg+XbRg7c4PHoK+HrVKlSXPJ6n4zjMdXrVHUxMuZvqFAGaM&#10;cenueK6n4b/BTxN8XtXisdD0e41BpiBuCEKueh3cD171nGnOdRJat9FuZ4fD1MRNQppyb+85ZvlO&#10;Dkc46V1Hw0+DviP4r65Fa6DpdxfTMdqyRofLB/66/dX9a+3P2c/+CTdjoYt77xxc/b5cBxaxHGD/&#10;AHWPcdOlfX3gj4ZaD8NdJFroul2Ol264GyBAinr+tfYZZwjiJy58RdI/UMj8MMTX5auOnyr+W2vz&#10;Ph/4E/8ABIKbVHhvvHF2kfeWziG52+soP8hX198Kf2Z/CPwV02Cz0bRbeNIfuyyHzZfwYjNd9JcL&#10;bhv+Wa4zkmuJ1X4/eEdD8W2Oiza/ZnVNQuBbQW6EyM0h6KdoO3oeWwK+0wmV4HBapLm7vc/WMvyL&#10;KMrgk+VSezla7O6iQAHEfyr93J5qRHYD3NR20iyM3zZ4yR6VIWAH+6K9jmb+Huj6OnCyTe5i/EHU&#10;103wxcSPwduBXhLOJG3Djcc16p8bdV26bHbqf9YCSPpivLTHhuOmBiv8zfpbcSU8fxRDA03dUYWd&#10;u71P0HhejyU+d9Q3bGBAzXlP7UX7P0n7QugW+hvdG30uSXfdY/jAxgfzr1Y8GkYZIr+X8vzSvgMR&#10;HE0HaSSsfYYLEVMNVVanutjjvhB8CtA+Cvhy303Q7CK1it0ChlA3MfU119zaebDtJVtwOdw+99al&#10;DDFDnNZ4zNsVi6/1nE1HKfdsnE1qmIre3rycpd2eE/Hb9hzw78VdesdesYxpevafMs6TxnG8g9P0&#10;r2jQbSbT9EtYZ28yeOMB29TVyiuzH8RY7G0YYfFVHKMNrnTisxxOJpxpYibko7X1GscD6DNeXftW&#10;adH4x+HVv4Za4a3k8W6haaGJEOHhN1MkW8fTdmvUiu5hzjgge9cFq0tv4m/ax+Ffh2eCO4huNTm1&#10;CRCMlBbWdxLG/pxKsY+pFfbeEmVvMuJ8DQir/vIp/wCG92zmwlT6vUdeH/LuLn80mfZWmoI7VQBj&#10;gA/XoasVDacJzwcDipq/2WgrLlXTQ/FZXvqV9QkRNm5tpUkg+nb+tfJXibRZvBH7ZHjGzuDCtj4l&#10;trPVtPUAIFYxm3kj9z5kBcn/AKbV9a3tv5/btXzb+25aN4R+Jfw38UfbPJh+33WhTReWD5/2iBp4&#10;3LHp5ZtWx6+Ya/F/pAcP/wBq8GYqnFXlBKa73i9flY+s4NxXs8dKg9qkHH5/Evxil82PtmV7aMqG&#10;2suckdc0/p7/ANKbDtEXy7tue/c4AJ/HAp1f5C12vaP1PuLathyM85zRk0UVMqie2gKMVshQdpHG&#10;c9aRv3mewHSiihVLO4uTW9xvlBSNtSM37v3ptBOKUql9x8t2pN7HdfBbVRa3k1sZOHCkD869Til3&#10;IPXNeBeGNRbSdftZg21d2D717vYTre2scg/iGRX+mf0UOLlmXDjyub/eUHb/ALdbv+p+ecSYX2dd&#10;1I9f8jiv2lvAkfxJ+DOuaW0LzvJayPEqtt/eKpKc4OPmA7V+QOi/EPxV8HfFDNpOrXWm6jbOQ8ij&#10;BGP4evzclvvKuO2c1+2l/Cs8DI33WUqTnp+Ffk7/AMFFvgw3ws/aD1KaG3WOz1b/AEsMv3QxGSv4&#10;AZ49a/eOMsNWcI16Tat2PwfxKwNaCpZlh24uG9j1b4A/8FbdU0NIbPxlYSXluoCveRY873JH3fT9&#10;a+zPgt+0v4O+NVhHPomsW9xNIATAzgTJnPDDoOnavxfkiwfmVTtx8rRBs5APUkY4I9etafh7xdqH&#10;gzU47vSby8s5oSGQwzlcH6YH9a8TL+Lq2HtGaconxmQ+JWNwslDFPnh57n7lyHO47evHz/dP1rxP&#10;9o79hDwT+0DYTSPp9vp+rOCy31vH+8BOOhyODjmvlz9mn/gq9qXhmS10zxxC11acJ9vj+eZfqO/a&#10;vu34Z/F3Qvi1oMWoaPqEF5HIofHmDzFHuo6V9vhcywWa03Sa17P9D9ZwObZVntDkVnf7L3R+V/7S&#10;H7CvjL4BPNdTWsl9osO7/TI8tHEoxgtkDaTn8ce1eJLIzwK23MfQOqHafx6V+6+rabDq9u0dxAtx&#10;C4xtcZ3Z9j/hXyX+1h/wS+0b4kPea54TK6frDgs0GPLS4PbLj7uOei87q+XzbhGavPBbef6H5/xF&#10;4aSjGWJy3b+V7n5ukY/xprE5HGa6b4ofCjXPg7r0um6/p8ljdQtsL7CySemJDy/5DGfeubIwcd+n&#10;WvjalHkfLU0Z+QV6dalLkqxcWh0cht5FdXZWHIK/eU9iDX1J+x//AMFHNa+Dslvo/imZ9W0N8R+e&#10;52tbDnHP49/SvlmSJl25H40Ou4LjiRW4OOg7/N1H4A1thsfVwc4ypy08j0MpzrE5diFWpSs+p+33&#10;w2+I+ifE/wAMW+raNexXlncKNsgkyM+ma6QsrNj5ty+nFfjh+zf+1j4k/Zz8RR3FjePNprSKJ7OX&#10;DIy88hupPJxwMV+ov7OH7TXh79obwnDf6ReJ5xAEltK481G78dxxX6hk/EFDHe5DSfU/ojhjjDD5&#10;qlTlL94t+xofGT4G6P8AGLRpba+tYWm2nY5GGU/X8q+D/jX8BtV+COvPb38UgtGJ8mZTlXXjr9Mi&#10;v0pb94eGXawIPrmuc+JXw40/4maHJY6hbR3EbJtUsASp9a+R488N8Jn1Fzw8VCutVL+b1P3LhHjj&#10;GZTVVKUr03uu3pqfkT8VfgfpfxXmja8kuIJlBUMgBOOK8/1D9hrSzIFg1nUGA/vgYFfZH7Qn7Nuq&#10;/BzVXuG3TaZIzGGVVzsAxwR17jtXl5kLD5u3Oa/lHHY3NckqPCVeaPK7an9a5LxZPGYaFXB1fdtt&#10;+Z85Xn7DtwM/Z9USTH3d42/yrIv/ANiXxDasfIvtPlT0AbNfUin5gaHRXkyc+2Diqp8a5lB35k/v&#10;/wAz3afEmNi7xkfIl5+yH4nhGRDDLt/ug1h6x+z14o0Kzlml0uSSOLklFzj/AD7V9s+YVHDH8GNN&#10;kY3A2y/vE6FSetd1PxExsWlVgn3ev+Z2Li/FRt7SN/M/Pe6hki+WSMxNGcMCpXH1zW54I+G+qfEK&#10;8+z6fbtIONz4+VM5x/I19ceJP2efCXiu8aa60mFpGOWbewyfoK3fDHgvTfBdgtvptmluseANvG76&#10;n2/rXuYrxEougo0YvnPQrcYQ9laEXzHzxoP7EOsTNuv763jibG0R53D1z+ldpoH7FOh6awe4vLm6&#10;Y4yrjaB9Mf1r2rneSdvPoTRXx+K4yzGsrX5fQ+fq8SY2ptKyOL0b9n7wjojRsui20ki/xsu7H5kY&#10;/WusstFs9PUJDawwxjjCyH+W3+tWKC2K8SpmWKrK1Wo2eXUx2IqO85tke2O3nG3Cb/7se3P1IJz+&#10;lSSLsf8AvbumMmkWT5vlK+5PavR/gH+zzqnxt8RRxxKY7FMGWZhhQpz0/KqyzLMTj8THDYSDm5Pp&#10;svU8jNs0o4Oi8Vi5csI736vyMX4TfCHV/i14hjs9Pt5Gj/5aTbfljB/ya+7PgN+zjo/wb8PxBYYZ&#10;NSYK0twy8nGf8TW18MvhZovwd8NrZ6fDDbiGPMs/TefUk18y/tt/8FHLf4fw3Xh3wjJb3mrMDFPc&#10;FyyxDpwRxnk/lX9Y8HeH+A4YoLF5ladZ/gfyd4leKsq6cZy9nSWyv8R6l+1z+3H4f/Zv0+a3SRL/&#10;AMQMh8q2DjCnjBb/AGeenXivzN+N37QniT48+KJtQ1jUJpIpCSsGR5cWf4VH93gda5XxBrl14r1q&#10;bUNQupLq6nYsZZ2MkmfQk8Y9MVSMhkHzZ3d+ABW2bZ7WxztLSPRH8Y8RcbYvNar9m3CmtEv8/UGK&#10;k/KGHsQKQDNAUt0BP0FOMDBd2xW5AGc9/p0/GvFjaUrRR8Wrxajq77INjZUY5boB1NXvDHhDUPGu&#10;uw6bpdlNfX83EcUYOT+HevZf2Zf2EPFP7QF5DdNatpeiMw826kUqZBzwmeT05x6iv0X+A37JHhL9&#10;nzRYYNN0uGa82jddSjMrEZ5Bxkde1fSZTw/icU1Jq0PxPvuHeAMZmc1Op7kF36+h8n/sx/8ABKS6&#10;1iGz1bxwz28OQzWH3Xb/AHv0/WvuL4c/CrQfhdpMNjoumQ2VvCoUbVwx+vrXQKfIGWZQijLDdnb+&#10;P+NeF/tI/t5+D/gHZzRref2lq/KpawyB1VuMbyuSvXj6Gvu8PgMBldPnlbm7vc/aMLluUZJR9rUS&#10;jbrK136bHt17ew6bbzTTTLaxxjdJI7cAe+elfO3x5/4KVeBfhPJNa6bcLr2pxhgI4HDRhhj7x7e3&#10;0NfDv7Qf7dfjD4/SvHNeSadpu5gttCOEBxxuyD2HWvFLuVp5t+6Zs92YMf5f4185mXGEkuTDJvzP&#10;z/iDxWnrRy6LX95o93+Of/BRb4g/GS6mhs7+TQ7Fg3+j2hO1l4+8eo9tvqa63/gmP8OLr4m/Hw6x&#10;fS3E0eiJ9pRpvmHm8jgk5P418tqWkU8b5FGUGMZ9uP61+n//AAS6+CTfD34G/wBrXMRS68QM1yrM&#10;PmCHoOeR361w5LKvjsdFzbstWeHwjPG5zm6ljpOpGOt309D6esxtduuRwTjGakL8s3oppYjuLHGO&#10;f6Vn+KdUj0fRJpmO3CnBr77Nswp4HB1cZXdlBNv5LQ/oyFOUpxgjyr4n6v8AbvEbKr7lUYI9DXNF&#10;uak1G6a9vpJGGCzZ61DX+LfHXEEs2z7FY+WvPJ/dc/WsDQVOjGK6AetFFFfHuVzsCiiildAFFFFF&#10;0AkjrFH5jKzBGySASAMHrXN/suWC+Ov2z/FGrRyRSReC9Eh05kKnKzXriQFWxgMqWxBAOcSj153t&#10;Rljt7SR5Buj2FWXdt3Drj0z8o/l3rd/4J6aTa3PwOm8VRwTx3njbVLnUrp5YyjTFHNtG4yM7Wigj&#10;YezZ71/WP0SeHZY7ip5jb3KEX6Xexw5tXeHyrEVOs3GC+er/AAjJfNHvFoxZeecgVNUcEfljipK/&#10;03Vuh+SrTQjuN3avGv27/hd/ws39m3XFjiml1HQwmtWIhQvKZrY+ZtRRyWdQ0eB/z0r2aYblqlqK&#10;tcQMuxpATjbnGfx/zziuLMsDDGYSrhavwzjKL9GrHVl+MlhMTDFR+w0/ua/yPmD4ceKo/G3grTdU&#10;hZXhvYBMpHfLN/IYX/gNbhUrXln7P9jB8Ntd8UfD+3kt/sfg+/EGmJGWwmnzRrcWgO/5twgljVie&#10;rq1ephvMQHOf6V/inxxkNTJ87xOX1k04SaXp0v8AI/YsZanV5o/DK0o+kldfgxKKAc0V8jKydjGM&#10;rq4UUUUrooKRhkiloougHjO3j+HHPpXr/wALfES6joQjZt0kIAP45/wrx4LuUjOP610vwz8Qf2Hr&#10;iqzfu5PlYV+//R347/1e4np06japV/cl6t6M+fz3CutQk0tVsexytlx8u7cOeelfNP8AwUu/Z7Px&#10;j+C0mo2tusmqaEDOhA+aQZXI/wC+Qa+l4ysg3fwsMg/Wq+q2EOr6fNbyKrxyoVZW6EHjBr/VzGYd&#10;YnDOK1VtPuPybOMtjjcHUwk/tL7n5H4Uz7lbayqr5JcAH5WyRjn0AX86jr3T9vX9m2X4AfGC6a3j&#10;26NqztcW+OkbHGV/Uce1eF/0OD7V+LYvDyw9R0al1Zn8n5tltfC4mWFno4vT0BmZR8ufyBrsPhH8&#10;ePEvwV16HUNB1K4s2VlzCzZjcDOQw/GuPpGGSKyjWnCanCVn5GGFx1ShNVcO3Frqj9P/ANk//gpB&#10;oHxneDS9e26RrhCr87Yjl68qeg+hPevp6K5hvIlkSQSJJyrqfl/Svwntr2WxmSSF2ikXkSL95D2x&#10;X1x+x3/wUq1L4dTWHh/xfJJqGlsRGtySB5I9+56j8q++ybiqLSo4t27W/U/YuE/EaM5LC5jo9ubv&#10;6n3T8Z/2ePDPx68PzWGtafFcMyEJNt/eRE45U/gPyr83P2r/APgn74j/AGfb+41CyhbVvDvLLKq7&#10;nj6cELk9+uMcV+png/xppfjbRodQ0m+t7y1nG+N42yMGrGs6bD4jsJLa4hhuIZgUdXGUYHqDXu5l&#10;kGFx9PmilfyPtc84XwWa0HNbvaStr6n4VlcR58sx46rycU3BA6MM+oxX3V+2l/wTOSzivfE3gW3/&#10;AHmWlm08H5exyn68fSvhvVNPuNHvpLe6hkhmhO2RWVgVbvwelfmWZZbPBS/erR7H88Z9kGKyus6d&#10;eN1/N0Ic5fHzYwTkAHntXXfBj41698D/ABVa6vodwbWWFhvTAKy56jHvXIlSB7Hoexo27iOdpU7g&#10;e2RXn05yo1FODs/I8vC16uGrqdGVrdV1P17/AGRf2udE/aT8HRSLLHb6xAAJ7Z2w27uQO447V7Kh&#10;3Hcg/WvxE+FXxV1j4QeNbPXNHuDa3VvJlghwrqfvAg+uK/VX9kP9r3Rf2lPBsLxzR2usxALcWjuC&#10;wIzyMcYODX6ZkPEEMXH2GIfvdD+h+DOMqWZQWFrtKpH8T1Dxt4OsfHOizWOoW8dxHcKVwV+7mvgn&#10;9pT9m/UPgprEssCtLo0rM0bkbvK6ccc9/TtX6HRt5mNvTucViePfAtl480SaxvoY5o5lKkFc/Q15&#10;fHnAtDPcLLS1SK3XU/d+D+La+TYpO94Pdf5H5cBtyL8yN3+XtRXpX7RvwBvvgx4pkUxhtNuGZoZg&#10;MDAxwfpkV5rX8U5tluIy7FvC4qLT/qx/VeW5nRx+E+tYRpphRRRXlxlNaSO+Tk7asKKKKrmYSbbv&#10;cKKKAM0b6sPUQuAwHdulPBZOm3nqSM03YS30r2H9l39mS8+M2vw3l5C0OiW5yzvx5x7gDrxj9a9f&#10;JcnxOaYuGEwcHNt626Hm5pm2Gy+hLE4p8sIrW/V9LFX9nD9mPUvjHrcF1NC0eiowMjsm3zPoDg9v&#10;TvX3Z4a8LaT8LfC8dvax22n2tumHfheB3JqbQtF07wB4bjt7SOOzsbVeTnaAB3JNfn//AMFAv2+b&#10;zxlqd54R8L3DW+m28hS5ukP+vIxwO+Bzz0Oa/sHhnhfBcIYJVJ2lVktX/X3H8beJnij7a9fEStBX&#10;5Yfq/wAzZ/bx/wCCidxeXN54T8F3Qjt1DQ3N5GPvnjgZ545+tfEE8rXEzSSO0ksh3O7feY0kkjTy&#10;M7uzySMSS3U+9NJwa8PHZlPFVHUn1P45z7PsTmlf2mIm5JbLogozz3/AUY4/HFd/8B/2cvEX7QHi&#10;mPTdHspvLZgJbojCQj69Ox/KuajSqVZqEbts8vCYetiq6o0022cn4T8G6h441qHT9NtZry8mO1I4&#10;1LHJ9cf1r71/Y/8A+CX9j4eNrr/ja3Fxeqokis93ETc/eHQ9vpivbf2Yv2LPDP7PWj27w2sN1rW0&#10;Ca9KncSM9M9Opr2sN5SgcKo59zX6PkXC/sP3uK3/AAP3fhXw/pYVKvjdZdnsipo+jweHrRLe2iht&#10;beNcIsY24H06flWR8Rvinofws8OTalrWpRWNvApfezDc4/2R3/CvP/2pv2yfDv7OPh6VpriO71Xb&#10;mOzjYbz7nPGOfrX5kftDftQ+Jf2ivEz3WsXUn2NWbyLSJgIYlOMYGevAzn0FdebcRUMFBwpW5vwP&#10;U4o4zwWU0/Yws59F0R7n+1f/AMFOdW+Ir3Wk+EfM07SyShnMYM0vuCSCvft3r5N1LVbrW9Te4vbm&#10;W6lkG4zTSF2Le4x/jVfHPLszdDkYxRX5njcxq4uXPOWh+C5xn2LzKo54uXN2XRegHJOWKliOdoxz&#10;RSM20c0rRNJKqBVb2OTjPTp/KuSm/eUY7ni80tm276JHo/7KnwXk+Onxl0rRxG/2cyCS5k6eVGDk&#10;k/ljHWv2N8M6LD4f0K3sbWGOG3t41SNV6YAx/SvmH/gmH+y6Phf8Ml8Sanbqusa0obcw5EQ3bcem&#10;dxr6stg2NpXGDX61wvlzoYdznvLfuf0p4e8Pyy/A+0qL3p6vy7WDds256+lee/GrXjFaR2sfzM+d&#10;y56YxXoGo3S2Vu8hODGprwnxbrT63rs0pbcu4ge1fgP0o+Oo5Rw//ZNB/vcQ/uitz9b4dwcqtbml&#10;sjN3Bm4GOBRSnG0frSV/l7OV5M/SY7BRRRUXRQUUUUXQBQWwhb+EdeKF+9TSmIj97oflXqf8fpVx&#10;tdXIlKyZwP7SfiS68P8Aw0u49NVpNZvTFb2ESoXaWaSaONMKOSdzrivqj4M+AofhT8KvDXhi1mku&#10;Lbw7plvpiySD5pBDGI9x9ztr5TOgL8ZP2uPBfh1lWex8IM/ii7RiwVmgVVtvnXjK3EsT7SefKPB2&#10;kV9nWZ82AYz028nnI4r/AE2+iZwvPL+GKuOqK0q09O9lofNcaYpKlQwcel5S9ZWSXyS/FliM8mnU&#10;2MfMadX9YadD8+jfqQ3ayMflHaopBON21ehG3+tW6KP87j6o+Sf2uPBcPwp/aF8M+LLPT5rex8ZW&#10;02h6tcw7diTxKJLZnGc5MSzjIGAIsEjjO9bTNcWyy7WCyklcrjIHy/j0/wA5r0b9sP4NyfHH4Iap&#10;o9kyw65Cv27RrgsF+zX0XzQksVbCM3yPwcxyOO9eJ/BfxfB4++H9jq0KJG1wm1lJBdNnylS2FJww&#10;YDI9a/zm+lxwW8FnFHPKMfcrJ3f95b/K1vmfqmSYz61lcFJ3lTdn/h3j+q9EdUSKKTpI1LX8YyVn&#10;+P3npx2CiiipuhhRRRRdAA+8KFle2uVkTqpzRTg+OP71dGHxM6NSM4tqzTTW6a6oh7nsvw28VLrW&#10;iqrNmaEAOvpnP+FdDnzCyt9MeteL/D/xM3h7XYyzHyZPlb+le0Wsou4fMXlWGQa/1j+j/wCJFPib&#10;h+NOU061Bcsl37P7rX8z8xzzAvDYjmhseV/thfs4Wv7R3wquNLdYUv4QZLSYj5kkHI5/CvyH8Z+E&#10;L7wP4ovtL1CNo7uzmaKRSv3mXgt9Dx+VfuhMFddrfdb9K+Mf+Cl/7GH/AAnmiTeMvD1uv9pWY/0q&#10;ONeZUGPm49Ofzr9L4qyZ4qn7agtVufjHiJwvPGUlj8Kv3kPx9T862Qp1ptE6tbyyeanlyKxVhg9v&#10;Y0rKUOCO2a/MLrY/nyrzRe1v8+olG7AI27twxyBt/GiihNJ3L5tr9D2r9k79tPxF+zd4gt42uJLv&#10;QWdUmtGIwo55Un61+o3wa+Neg/GvwlBquh3sdxHIoZ4s/NEe4I61+J6tiRc7iufmwBXpv7Mf7Tmt&#10;fs1eNYb2xupJNPmYrcWvaUduvHGTX1WR8SSwk1Tru8Xsfo3BvHVTL6iwuKd6b2XY/ZIhZhtUq273&#10;4r5c/ba/4J86d8aLG41rw/Bb2PiBUZiF4W56dR68H869j/Z3/aK0H9oHwRBquk3EfmMAssGfnifv&#10;kdfx6V6CQzKAu1vf/Cv0evhqGYULOz7H7bisJgs1wyhJXhJb9j8M/GXgvUfh9r9xpeq2zWl5bNse&#10;Mg447j61l55r9YP2z/2I9I/aK8LzXNraw2fiGFGaK5AwZM44OPoOtflz49+HeqfDLxZdaLq1nJaX&#10;lm2wqwPzgdwehz7GvyvOMlrYGTlJXi9j+eOKuE6+T1nZXhfRoxecHDMpAyOAcmum+FfxZ1j4PeL7&#10;TWtCuWs7yIjeq4Cy+oPauaKleoI+opAxVhglec5wDXjUakqc1OOjR8vh8RUoV1UouzXVdfU/Yr9k&#10;/wDag0j9o/4e2t/bzKuoxoEurUsMxOOp445/pXqnyzL8oZO/HWvxf/Z1/aA1T9nb4g2utadKwt1k&#10;H2qAnEcqHqSO5HOMepr9dPgd8ZNK+NvgOz1zSplkiu1BZC250b0Pp+Nfq3Dud/Xoezk7Sjv5/wBI&#10;/pDgviqGa0HQqtKrH8Sx8V/hfYfFTwncadqFusnmIRG5GSjdsV+eXxg+Euo/CTxbcabeRttRiYpM&#10;cMvav03YCbpu+U/TmvK/2ofgLb/GHwfMyxquoQITG5HOePT6Cvi/FHgWlnGCeKw0bVYbW6n7/wCH&#10;/GEsqxqw+If7qW/kfngVKgH1pKu69oV1oGr3Fpdw+VcW7mJxg9unX+lUlO4Z98V/GOKpyoVXSrK0&#10;luf1PRrQrwVWDun2CiiisSuZPVB1okRgOOp560dq9I/Zu+AF38a/FiReWp02JlaeVjwvXgfka9bJ&#10;srrZhioYWguZyetunqefmWZ0cDhp4yv8EN/P0NT9mD9nC6+Mev29xdQzR6TCQzsVwJT2Hr2P5194&#10;eHPDln4N8PQ2VnbpZ29umCBhcAdST0qPwJ4JsfAWjQ6fYQpbwQqFyo+9ivlr/go9+23H8NNCufCP&#10;h+4VtavB5dy6Nn7MhxzkcZ5PGc8V/ZnB/CWF4UwHtJtOq1q+/b7lofyB4keIjxMZ42vf2MNonCf8&#10;FF/28Jp/tPgrwjeIiqTHe3SE9BjKD688+1fDLytMzPIdzsc5PXHvRc3Ul7dyyTN5kzMSznln/wBo&#10;/Wmlsf8A6q+dzDNJYutKpLZ9OiP4sz3Pq+aVnVrvRvRdl0DPzrTXLCYqu1vUgjA/GnBsL90lj0OO&#10;PpX0H+xX+xPqX7RniCC7voZLPwvauHkOzaZm54GeT07dM1hhcLPE1FSorXqcmV5bXzDERoYePqYn&#10;7Jf7GetftNeII3WN7PQYmBnuXUqX6/KnfseenSv1G+DPwQ0H4HeE7XSdD0+O3hiUB3/5aSMOpJ71&#10;seAfA2k/DXw1Bpul26W1naoECxpySK2pLpbePzXOxMZ+Y42j1r9WyXJKeBhz1dX5n9J8M8KYfKaK&#10;clefVvp6DX/0eQs2VX0B656mvlv9tf8Ab40/4J6fPovh+SG+11gynD5+zdOT27+vaue/bu/4KHwf&#10;Dr7V4X8JzLcas0bLPcI+7yM4xg9M/e79q/OzWtTutc1Oa8upftVzcMXklcks5Pr9K8fPuJFSvQw7&#10;u+p8nxrxzDDp4PCyvPq/U0vGvjXUviH4guNV1a7e7vrhy3mO29VHoB2rHLmWXdyo/u4HH5UiIFG7&#10;CqW6gdqWvzqvLnlebufiGIryqTcq3vPzD+JqKKCcDv1xwM1nzpPXY5PelGXs90Iybxivon/gnx+y&#10;jL8c/iJb6lqEDNoWlsss28YEz5O1R+RzXlXwM+CmrfHL4hWOi6bDuWSUGeQg4jQdeelfrr8B/g1p&#10;nwN+H9jounwxxeUgMjAcyN619Zw3k31ut7VrSJ+lcAcLyx9f29WPuKz1O00m0h0u1jtYEWOG3QRo&#10;i/dAHpVjzlDLj+LgUgIL8Ltqlq2qw6ZYSXEnyiMHFfpGMx1HDYeeIq+7Tpptv0P6MhScmo09tjlf&#10;i/4q/syxW3if99MG4Htj/GvKlLFRu69Sa0/FOutr2rSTMT1OB6Cs2v8AIPxm8Qq3E/EdXEqX7qHu&#10;wXZLf72fqGS4NYfDrv1A0UUV+RSqczuz1krBRRRU3QBRRRRdAKOlVtVv49N06WaVvLSNcl84MQyP&#10;n9sEgkngCrDqTE2K88/aJ169Hgy10PRZoYfEPiy8i0fTWkZlEckzrHvYqC2xd25gAeBk4AzX0HDO&#10;T1MzzKhgqSbdSaSt3/yHQoqpVUZOyvq+yWt/uu/kd5/wT48Jt4lg8XfEiSeO4XxheCx07yuUisLK&#10;aeNAP9tpmuCx7/J2ANfSkMTIe/HGfXv/AFrnvg58N7H4O/DnRfCumee2neH7GGwt5J23TSrGgXfI&#10;3G52ILM2BksTXUV/tLwpkNPKMow+XU9ORK/rbX8T8szzMPruNqYhfDJ6eUVpH52tfzGoMU6iivpD&#10;yQooooAq6mm+NRlgWyF2tgk4/Lpk89wK+MLDw/J8Fv2l9Y8LXUlx/Zvi0t4i0mOSMJHZiaSWS4t1&#10;YDB2TFm9AJ4l6kA/aV4jNtK/eHTI6H1/z614V+3J8IpvGHw3h8UaZbzzeJvA8j6pYiAF3mhAH2m3&#10;CD5n8yJflUD/AFqRHtX5L41cDx4n4Xr4KP8AFiuen6rp6M+q4SzCFDFvD1XaFVcjfZt+6/k9/JmK&#10;j+aN+MBsYGO2Mj8eenUU6snwV4pg8Y+F7HVIWHk30SyoM84POT7kknP4dQa1vy/A1/j3j8PUw+In&#10;Sqqzi2muzWjX3n6BKnKEnCe60fyCiiiuT1JCiiii6ACcU1ZVY8fypWk2HpmneZhT8p59sVtFNK7V&#10;16kvfb8RVBAyO3INepfCnxp/aMC2kz7ZowMA/wAQ+teTx7lLH7uexar2lalJo13HcKWVkbIx3r9T&#10;8I/EKtwfnsMa7ulJpTinpr3PJzbAxxFFxlutj6Cb539qr3tot3A0ckayLKpRlb7pU9c1R8J+J4/E&#10;OlLMp2tgBhWqG3HHXFf68ZTm2HzLBwxmFfNTqJO68+ny2PzKtTdOfJVWq0sfnJ/wUY/YWm8Dajce&#10;MvDNrG2kyODc2qKSYj3OBzg89PSvjdtqs+FEYDH+L0+tfut4h0G18SaXNZ3kCXFvMpR0fkEHrX5r&#10;/t8fsF3Xwi1SbxJ4XtPO8P3DM8sCIWNuTjOfrn9K+N4i4dlSviKGzPw3j7gmom8ZgVpu129D5RYb&#10;Wx7A/gaKI4mCfdbbnAyMUMpRsEEfhXxLaPxrmvLlivvChsnoSpzkHANFFRaN7svlUZXe56R+zN+0&#10;prH7N3j231SxkLWjHbdW/AWZT1HPf3r9ZvgR8cdE+O/ga21nR51kWRFEsefmhbn5SPb16GvxQYZB&#10;+9wDgADk17P+x1+1jqn7NHj61k85rjRborHdWoO3rn5v+A5PT1r6nh/PJ4WoqdV+69j9H4H4xlgK&#10;6wmKlelPv09D9fGYXCkYJCn1xyK+ff24P2L9M/aG8EXF5Z2scfiS1UyW8idZWGML+nevZvh/4+03&#10;4jeFrXVtMuEuLS8RSrIcgd+fT8a13j3bVwTzjIO0r9K/Tq1KjiKfLU1jI/d8ZhMPmGH5KivCS0f5&#10;H4a+MfCWpeBvElzperW7W19bsVkVlKtnv19PUcc1mEYP+Br9NP8Agop+xZD8WPDVx4n0K3WLxBZx&#10;NuCgbrpRj9Rg/nX5n3UE1kxgmiaGS3cxMjKVYOOvB+lfj+c5bLL6rjUu03ofzNxRw5VyfE8tTWDe&#10;6/AbHy6/MU2ndnGQcdj9a9//AGCP2trn9n/x/DY6jcH+wNSl2PHnAhJPB/DPavn5lK7cgjcNw9xT&#10;WfHy7tu7vjJFceDxVTC1o1I6Hk5XmdbL60cXS+KL+TXmfux4e1y31zTIbi1mWeKaISxuGyHU8g1Z&#10;kLSRK2Dlsr+Br4n/AOCXn7W3/CRaRH4H1y4X7bax5s3kOC6c5Gen93jOa+2oXXyx/tAYPrX7NleO&#10;p4ykqkO2qP6oyXNKWY4JV6T10v5PqfK/7d37PDX9j/wk2l2p8yLi5VRnIGMHA/GvkmYbW4VV9cZ6&#10;/jX6q+JNMh1jSprWePzIZo2RgenPevzs/aX+Dsnwi+IdxCq/6Hdkywv/ADHP1FfzL4ycELDVlmdC&#10;PuyetujP6e8J+KnXg8ury96K92/Vf8A86HLY9aCOcUDp23dsmtDwp4duvGOtW+n2UPnXF43l98qP&#10;WvwGjh6uIqqjRV5Sdkfs1etRowdabtFLU2vhB8JdS+MPjC30uxjO3zFaeQ8BF57n6HpX6GfCX4Za&#10;b8KPDEem2NusSxr+8mUcuR1rm/2afgFY/BTwjBCY45NQmVWklAOSef8AE13PjnxlY+AfC15qd/Os&#10;VtYxtKxY46c1/ZfhnwLRyPCfW8RG1WS1f9eR/KfiFxrLM67hCfLQp/j6nmP7Zv7UWn/s4/DOe8+0&#10;BdUulMdnESNxY8bse2RX5LeNPGF94+8UXmq6jO09zeSNJKzf3v8AP8q779rz9oa8/aO+LF1qkjMu&#10;n27eXaQsdyoo/ix74H5V5b82TucvnnpjFLPMzliqrhF+4tj+KeNeJqmY4uVOEv3cdktn6gB8v+13&#10;o/eFgE/GjPI4Y544Ga9I/Zh/Zx1T9o74j2el2sfl2Kkvc3LA7UAx8v48/lXi06LnUjTgtz43B4St&#10;iaioUleTeh1n7Ff7IOoftH+M4JrqF08O2zBp52G0SEZwq9z0PtX6p+AfAen/AA28MWul6RaR2tpa&#10;psVFH3fU/jVD4N/CvS/g34Js9D0i2jt7e1jUEgfeY9T+NdSsxh+82FXqfWv1rJcljgqd38XW5/T/&#10;AAnwvSyrDpte/bVsTiHGT0zgg4+tfIf/AAUH/bptfhrpN14T8O3Hma5dIUlmQ7harxwfc5P5V2P7&#10;e/7Z9r+z/wCDptN02VW8SX0TCBUI/cdMOe3fp1r8tvEfiC78Xa1PqGoXTXl9dOZZpieZGPX6fjXj&#10;8TZ8qUHhqT97qfKcecaRwkHhMM7z6/PsQX2oTarey3FxI000rFndh8zH3NRUbsjpRX5tzXd5bn4L&#10;Un7SXPN3fdhRRShSQTg4HU9hU86T94nW/wASEJ2j+uK3Ph14A1T4leMbPR9JtWuLy8Plp6LnHOen&#10;51X8HeBtU+Imv2umaRZyXt1eNsjCqWT68ccV+oH7EX7Elh+zz4Wt9Q1COK48RXMa+bLjiIc8DP1r&#10;28nyarj6/uL3Vvc+t4V4VxOZ4ja0U9WdF+xh+yTpv7N/w7ihMMU2tXCBrqfqS3Jxn2yele1pDg9M&#10;8Dkmnwhl69OgHr704yYNfrmGw8MLS9nT0/rqf0zgsDSwlGNKirJdhkjeUNxrzD4t+L/tV01nbyfc&#10;+8B711nxI8YR6BphVGDTSKcAV41LMbhzIzFmckkmv4z+lB4s/VcM+GMsqfvKludrou1z7fh3LlOf&#10;tqi06DSjDk/zppbbS3B3FMU2aRYItzuu1eT/ALP1r/Pdw9pK0d/xbPt3UUXyrV9kOBzQTtFcbqv7&#10;Qng/RNYj0+51q1ivJiVRNrNuIxnBAI4yK6i2uPtSRzxyeZFIMgjoRXViMqxVFKVaDgntzO1/Q3rU&#10;qtP+KuT1LVFOkl8wDgDHpTa8+ouV2asRFtq7BjtXNCncuRQCpYK38VOaNsEIuam66hKXLuMkl8qN&#10;i3ChSxPoBzWD+zf4YuPiv+1BqHiaRLe48O+B4pNMsi+GzqEoieR1GcgxwgDJGD9pGCcHGT8d/iFJ&#10;8OvAdxcQW811qVxi0sbWFS013cyELFEijli0hUYHJ6DJIFe7fsqfBOP4EfCOz0iSRbrWLhmvtWul&#10;ztu76b555BkDCFyQinlUCDtX9mfRK8P5Y/NKnEeJh+6oLljfZzez+SPNzzHfUsBKf2qq5V5LS79e&#10;no38vTbP7nIwWG4gnJBPJqao4l2n8Kkr/RuN7a7n5WFFFFMAooooAjn3Hbjp3qjqFvM0HlxjO5jj&#10;LbR0Pt+H0JPUCtFhmmToXxt5POM9AfX/AD60Wi91cI3UlLsfFeg+G4/2bvjhqvw/3NB4fv4xrHhp&#10;WDNstHLebbhmHPkzZAHaOSAH5ia9ER/MXb82Vzwy7SOccjt06Gt79uX4F3HxP+G8GtaLCx8X+D3f&#10;UNI8pvnuQVxPac9pYwQoJAEixMcBa4H4XePLP4o+B9P1y0mV4dSTz1JPzENzz7/0Ar/L76Tfhp/Y&#10;efLH4ZWoYh8y/uvr+Nz9dweYrG4COMb9+Noz/wAXSX/by3/vXOgxiimom12O7cvanV/LMtJNHWFK&#10;ELEe5wKSlJ5X6FfpnvTjZySJk7bHlv7UH7UOjfsz+EP7R1JXmmlBEMSg/M3YHA718at/wWm159Y8&#10;yHwpp72O7g+cWkVfwHH419L/ALW/7GMf7T/i/wAOzX1zMNN08hbmBSRvHrkOuP1rCu/+CSfwjltV&#10;RdLvvNCYDtqErBD7KxOPwr944PxfAeXYGDzmLqVZ3ut+XXT8D9W4XxXBuBwkZZxRlVqzvez+HWy/&#10;CwnwN/4KmeCfijdQ2eozSaLqEpUBZRtRic9CfT29a+mNC12z8RWy3FvcRz28gykiHO//ADxXwp8S&#10;/wDgjZazJ5vhnVbizkQkrE5DGTpjDE/Ljn65rzzwx4t+MX/BPfXo4dTtbzU9BSQ8ZM+5R1JOSF6/&#10;j+Felm3AvDWdU3PhfEqMlq4tqz8l1v8AM7cw4P4ezaEqnDmJSqLX2ct/RM/VLwN42k8P6ig3s0Oc&#10;Hg4Fez6VqsOo2aSRuG8znPrXxJ+zb+1r4Z/aQ8NLNpt0Yr0gGa3lO1kbnIUHH6e1fQnw18df2Ldp&#10;bzS7o5MbSe3Wv0TwN8VMZwjmC4c4jbp0Ju0ebo31T2tr/wAE/nvizhzE4eUvrFJwqR+zu32a8rHs&#10;Wd8hA5x19qo+INAttf02azuoI7q2njZXjkGVfOOv61YtLpLxTIp+RgMH1qwvAyDuFf6G061OrTU1&#10;70JLRrVW6NH5zUpyacKi0Z+cf7dn/BO268EXt54q8HWrTacyl57JAW8o+qqOcdc/hXxzLA0C7Wja&#10;NlzuU5+UjqOfSv3a1C3F3EY2jWSNwQynqwNfFv7a/wDwTMt/Fz3XiTwXbxwag26SeyRsLJ0OVHAz&#10;1z68V8PnnC823WwvzX+R+NcZ8BuSljMv+cf8j889pCqcEBhkZHWiruveHr3wvqcljqFrNa3kLmNo&#10;5EZWGOnBqmyFOvrivhJrllyyWp+K1IunLkqJxfZiUocphlxuVgRkZz7UlFZ8vLK73Jkk48r+9H1V&#10;/wAE6v2yZfhF4sj8L61dFtB1JsRPIf8Aj3Zj/wDXFfpdp9xHeWytHKJY2A2yA5DcZFfhTA8kc0bx&#10;sqtG4fp831B9s5r9HP8AgmZ+17/wsHwxD4N1q4WTVNJXy7eWQ4a4QZww9T2x14r77hPON8LWfo2f&#10;tXhxxbz3y3Fyuulz7BuIVuY9uN3BU56duMV+en/BT79j1vCGsL468P2YaxnkH2yJVyIT64HPOT+V&#10;fodFIZSx+nNZHxA8G2njzwlfaTfxrLa30LROp7ZHB/Cvr81y+liqElNXaWh+kcQ5FRzLByw01ra6&#10;aPw0CbQP72MHk46n1+tNYnI4zXqH7WP7P15+zt8VLzSZlxYs2+1cc7lJ45/EcV5iy7G2nrX4zWpv&#10;D1HSqLVH8r47B1cFVnQrr34uy7WNfwJ4xvPh74v07WLCUrdWM6yoA20kg/y61+wf7L/x00/49fCf&#10;T9ctXHnOu25jHOyQYzxX4xlf3qttVtueDX1B/wAEyf2j2+EXxTTw/dTrHpWuYX524RxnAA9936V7&#10;3DeZvB4i1T4ZbH3Ph9xF/Z+N+q1n+7qfgz9RHfzsKp7cn0rx39sP4LR/Ff4aXM0cJa/09TLGy4y2&#10;OcfjivYLWRXLBeflDA+oNMns1niaFo1kSRSpBPY1+i51ldLMcHPB1tYyXzT8j+nMrzCrgMTTxdN2&#10;cWrdmvM/Kae2mhu2jaBmlXKtEUOQ/TFfZn7En7ODeDtJj8R6vbhr67RGiV1xsHzf4is2z/Yu+1ft&#10;DTajOmNFt5FuEAfiR8njHX9K+ntPtVtYUhVdqqMKB0HtX4X4d+GksFjquPx6+GXuLpbzP1nj7j6O&#10;LwkMHgnbnScn8tkSPMIupAZQSGPT6V8D/wDBVX9qb7Uy+A9ImBViJb6VSQRjGF/HJ/Kvrr9pj4y2&#10;nwP+EWra7NJGssMB8iNsAyN2xmvxz8b+L77x54pvdY1C4a5uNRlacsWB2hj93j0r9Y4rzX2KWHg9&#10;Xv5H8j+JWfLC4ZYKD1nvbcyQRztUIu4kChRubaOuM/qB/Miigjo21W2nknPHBI6f7QWvzGMrQbXc&#10;/nuNOWrlvc1PBfg++8ceKLHTdPt5Li6vn8mNF46naT7Yx3r9bP2Pv2adP/Zx+F1rp9vAv9pXKK93&#10;MeWLcnGfbJrwX/gl3+yauj6IPHGtWu26ulxZxsPuqRktz7k19t20bJtLfewF+tfqHCuTKnD61UXx&#10;bX6H9CeHfDKwtJZhiV70vhBfkfbtZeOCec4rzT9qf9oTTf2d/hpdateTIs7IRbQkgNNJ2AH4133i&#10;zxHaeE9Fu7++mWG3tYmkdmOAFAyT/n1r8j/22P2lrr9pP4qXEyzMuj2ZMdomdy4B+9jtux39K9Di&#10;LOY4KhZPWWx73GnEUcrwUrS/eS2PP/ij8UtU+L/je81zU7qaW4unLfvMMsfooHtXNk7hubG89SFx&#10;9KN5ZfmzuzzwAKK/I6spOblUd2z+Z6+InWqutW1k9wooClugJ+goIx+JwKz16E8reqaAAnsT9BXT&#10;fC34Sa58W/GFrpeh2kkt5OdiyqCBED1O/ovT0PSuo/Zx/ZV8S/tG+JI7fTYHt9NB/f3jofLC98N0&#10;P4V+oH7N37K/h39nPwrb2Om26NeMima5Zcs559eR1NfR5Jw9Vxs1OaskfccJcE18xrKvVj7iOY/Y&#10;5/Yj0b9nXw1FJdwQXniCRVae7PzSA88bj16nsK98jiAG0jCr0yeaID8zdevShpMt6V+n4ajTw0VT&#10;or+vM/ojL8Dh8HRVOhHlRIDmsvxLr8Oi6S8zN2OM+tWdW1eLRrNppnVVUZrxfx344k8WaiR5nlwK&#10;SFAP3q/GfGzxcwXCGWSpw9/FVFaEO1927H02T5bPF1NF7q3KOua/Jr2ptJIWZiTsX2qk8isVwpU8&#10;8Y9KZPcLbMvzfIf4twX+dfOP7XH7fGjfBdX0XQE/trxPMTHDBAGm8snHLbAR3/Sv8waODzTibMnO&#10;N6lWbu5PZL16W21P1rJcnxGPrRwuDh/kl1beyPZvin8XdB+EOkf2hrmoRWcKgkZcBjXy98S/2uvF&#10;X7QfhnVrL4e+HppLLY6PqN3uiUj/AGD37/pVT4M/saeLP2g9XtfGXxUvppAziaDTUb92qnnBUnHY&#10;da+vvD3gTSdA0ZtNs7Szt7VoigRECHp6Divrqk8g4bkkl9Zr9Xpyxfl1/E+sr/2TkU7RX1ismrtf&#10;Cn+tj41+HXivQv2OPgJa694o0lH1++csMuZmuGGTxuBIxk9P8K6T4Y/8FOovE/j7RdF1bQZtLj14&#10;H7IzMzeYBn/ZAHQ/5xXmf/BXLT10zXPB9nH+7tVujsU5KjK//Wq/+0B4Bt7PxB8Gb6xi2XckqRDY&#10;o5zu/wAK/VFkeT5ngqWMzGPPUrxk0+i5Vpb7j9Ap5PleMwdDF46PNPEKbV3pHlTtb7j72snjmtkk&#10;j3YkAbk54IyKlqjoEyrpsMG/dJDGgYYHB2irxG01/KOMp+zrSitrux+Ey0k15sB96muWeOQrvPoF&#10;6segH60TbjC23g+vYfU9B+NcN8dPHl14S8J29npNnJqWv6xPHZ6ZaJhXup3KiMBmIAGXUs2cBQ5z&#10;8telkOT18zx1LCYZXnOSil69fQKNOVarGnHe/XokrtvySNX4AeEv+F/ftFS661zeDRPh26CCJEH2&#10;bUL2eI8s5znyYyHCj+KeJsjaM/Vmm2k0EbeYq57AHOPp7HrjnBJGSMVxX7L/AMDbT9n74Q6boMSW&#10;rahsE+q3MCbF1C9ZR59xtycb3BIGflXaowFAr0Ov9kPDPgylwxkNHLKfxJXn5yer+7ZeSPzXiXMo&#10;47GudJv2cdIryXX56v5jY8j8qdRRX3x4IUUUUAFFFFADXGTQvC06igCtewG4Tb8pzzhuhIII/lXx&#10;18T/AAhcfsv/ALQk8xmg/wCEL+JF7JdWixwMDY6htL3CyHBVmmbdMrZBOHTaFiUt9k3LAfxbTiuE&#10;/aB+DOm/Hr4aXvh3U48R3O2S0ukJEum3KMGhuY8fxxuAwHQkYPylq/PfE7gPDcV5DWy2rH95Je4+&#10;ql0s+x73DebxwGLvVV6UtJL12a847nlMcisoWN96qB6cZGf5Ec06vPfgt4z1CGHUvDPihraDxR4V&#10;nNjqOxTHHMQTtmiDYJhkGGQ/7RXqpA9CBycd+h9q/wAeeIMgxGVZjVy3ErlnTbTv1sfptSj7J2vd&#10;bp909b/MKFUv91Wb6DpR3rzH9qL9pPSP2bPB39o6hLG11Nlba38zDTNxwB36j6ZrlyvKauPxMcJh&#10;PeqS0S/4JeDwdbGYiOGoK85bHpjHylIb5Qx6+lV5r22t5BuniUr6uOa/LX4jf8FMfiX8VdSmsfD4&#10;m0vzWIiSBN7gHpuzwOnH41y7al+0N4hbzBP4ruT1LKEA59Pmr9wwfgZjacb47FwpNrVNo/WMH4PY&#10;xrmxuKp0m99T9cJNfs+Abu3VQecsMn6VV1/TdI8eabJaXcNvewyLtMbhWDZr8lbnTf2hEh8xl8Vf&#10;L1JC8f8Aj1V28dfHrw1GsjX/AIit8c/NEhzj/eB/Su/D+CcYVI1cDmVNTXZ2/U74+DqTTw2YU+Zb&#10;NP8A4J9Y/tH/ALDGqfBzXF8bfC+Sax1CzYzS2kfyxyjglQDgdj+dex/sgftaWH7QPhU295t03xFp&#10;+I7u0fKyKwyN3v0PSvz30n/goJ8UvCVwtrqGqXV4yqQVuYlVQR2+VRnP49KT4D/tI67qv7U+g6za&#10;2NvBeahcCC5SH7squRknHHH9a+yzbw3x+YZTOlmtaFStTV4TW9lra9z3cy8PcwxGWzjmFWE5UleN&#10;SL1fkz9svh18QZNMeO0upPMhkAKt6DmvULS6ikgDRtlXwRXztpsn+gxyBtrsqkj+6cV2ngT4oSaX&#10;PHb3PzQ8Dcf4a9bwF8ep5bOXDvEFRuF+WM3tG2lm+3Y/kXOMilPmqYfdXuvQ9c+XK96bLGJeMN0P&#10;IPSorPUob6BZom3K4ByBU6SZ75r+/wChjKVejGrRfNBrdbM+HcYwfK1qeC/tXfsMeG/2itMkuEt4&#10;dP14D5LtAQWP+1jr0r80/jz+zf4l/Z88ST2WtWMi26yFY7wLmOUdst0r9pLhSXVlTdj3xiud+Jnw&#10;n0X4seHptN1zT7e8t5VI2yDdgnv9a8PNuHaeKjzw0l5bHwvFHA+FzODqQSVQ/D8rgfjigjaeh/Kv&#10;r79qz/gmFqvw2N1rPg9ZNU0lQX+yH5povXp1H09K+R7/AE240m8e3uLeS3lU4KOCOe45r81zDBV8&#10;JUccRF+T6H8+5tkWMyqbpYmGndbEDllX5fvVu/Dfx/qPwx8bafrWlztb3FhMsoYH74B5X8awyCOq&#10;sPqMUdRj5cE85ripyqQqJp6rqjzaNZ0K0K8Hqux+0X7Mvxysvj38LrHWrZ1E0kYE8ef9W/cV6A5Z&#10;tu0BuoJz0r8t/wDgmt+01N8HvijFoN9O39i60fJIzwjc7T/48a/UXT50ubZZFYsrKMH2r9jyHMVi&#10;aCv8XU/qPhPiCGZYKNW/vrRo+fP+Cif7NEXx0+Es11b2scuraOrTwkfK0gGDjP4d6/Ke5tWspWjk&#10;j8uTcSwIYEHOCDn0xX7s6laR6jBJDIqusy7CD3B//VX5Sf8ABRn4C/8ACmfjjdXdvHt0/XN14gUf&#10;LEcqCo/MV8zxjlqaVemtep8P4mZDtmNJep8+1Np2pyaNqdtdwyeVPayCaFh1V15B/nURXGfYlT9e&#10;P8aRTtfv+QNfB05tVFJ9D8QhUUJRn53P2E/Yk+PFt8evgdpd/wCYJL+2QQXQJG4uOCfxr2CIhkLL&#10;+Ga/Mn/glT8cT4C+LJ8N3lxH9l1oeXbD7uJMOxH5D9Pev0ytHV4VbPUAfX3/AFr9gyHG/WcKlJ6n&#10;9U8I5zHMsuhWv70VZ/LQk27T/DuHfFRyy7YlYZ+U8kHp2qYlQefT9K4n49fE21+FHwm1jW5nWNbe&#10;3cITnG4g49+uK9itUjSTqz+FI+jxFVUqcq0torU+Df8Agqv8ff8AhMfH0PhGzui1ppI/0kL083IJ&#10;Q/hjnpXyE4+dmX7rHIGMbfatHxn4rvPHfiW61i+ZGuNQkaaQqckMSeD+GKzieBX4nmWMeIxTrvXX&#10;Q/kzPs0+v4+eJbur6fkCru/nXqv7HnwBuf2gPjJp+mrFv0+3dZ7xwc7FHI/PB/KvKfL837oLOnzq&#10;B3x/+uv1I/4Jn/s8x/Cb4M2uuXkSrrGvKJ3dRg7DnaD9Nx/Ou7h/L/rWKimvd3Z7PA+Q/wBqZgo6&#10;8sdZH0V4W8P2/hTR7bT7WFYbaziWOJQeoA61cml4X+8ATn06VIi7F+b868z/AGqfj3ZfAL4Q6hrU&#10;0ircKDHbDH/LQjA47iv12vUVGk3son9K1sRTw1L2rsowX5Hy3/wVP/av+zq3gPQ7xvOKiS9kQ7sD&#10;jCZ/76yK+D5G3dD15xjGDWj4x8XXXjrxRf6tfTefd387zSsTzkn+VZoRmUkKzBepCkgfWvxjNsy+&#10;u15VOnT5aH8q8SZ08wx8sRJ3inouglBOKEYSE7Tu2kA7eduemfT8a7D4RfAzxJ8bvEMen+H7E3TM&#10;2x5vvRxZ9SPofyrhp05TajH3m+nU8rB4eeIqKFJNt7I5KK1kuJFSOCSaV+ECKzbvYADn+lfVv7If&#10;/BNjWPirNa614qhbSdEbEi2vSabr37D1z619H/smf8E29B+DMNvqWtrHq2uKFb5v9XAec4B/D8q+&#10;nYLMWMSxwqsaqMAAcCvvMj4UldVcYmvI/ZeFfDdxlHFZhp5f5mH8P/hhpHww8PW+k6Pp8VnZwIF2&#10;x4XJ9fr610WzaQWVQcYzn06U9DkDnnvQ0gQ/N+HFfeQjGFoQVvQ/X6NGnRShSSjHyGhvm5+7/OoN&#10;U1OHR7Np5mVVQE5NR67rtvodsZpmVdgJGe9eQ+N/iDJ4lufLXcsAJAI/ir8U8W/GTLeDsK43U8VJ&#10;NRgt15v8z3cuymri53irRQ7x34+m8Q3XlxuvkLnBP8VcreXSW9vukkjiVOdwx070srx28GWeSOMM&#10;NzY7fjXxZ/wUY/blbRmbwX4Jmkm1S6byZZLfBkQnaAB25yc/Sv8AN6nWznjnPvb15SlKTu562prs&#10;7n7HwnwrXzLFRweChZfal0SW7ZN+3B/wUMXSop/CfgWT7ZrEnmRTXCYZYgBk4PToG79q+df+CdPi&#10;+21D9oO3OqaLLrmtX0rF72ZhtgU8lsE57j8q9a+EH7Esfwm/Z91zx54sjW4168szIqSD/j338Fhj&#10;OSdwz9K47/gkB8P21b4xaprVwF8qziKZB43BnI6/7JQ/jX7xgaOS4DhfH4TK9Wnyykt3K3R/5H9E&#10;YGOUZfwtmFDL3zKDUZT6uVr2T6JbH6XwyKEVVVVRRtUDIGB7U+2t0kkXau5snnPTioLW9jvYVaNt&#10;zbeec4I9K+Nf+Cin7Z3iL4CfFfStK0WTyoEZZrhf+egxnGfpmv5h4c4ZxmdZk8Fg04yteV/I/nnI&#10;eHsZnGN+oYP3ZvX1S3ucr/wWM0qW31HwZeSN/o/2r/vrAx/WvY/hh4Ck+MeoeANSkt92kaLafaop&#10;gwIMoJ2jGc8564xWF+134BuP2pv2LtL8QW8H2m+s7UaggT728gcD8Oap/wDBKr9oOz1f4SJ4X1Kb&#10;yb7Qv3KrK215FBY556dxz6V+0Vp4h8JRhgY89WhKUZJbxu2n+Gp+nY6WJqcJxjho81TCylGSW6u2&#10;v+D957d8P/Gzn48eKNI8xniZ4ZYwQRtHl5OPzFeqRnzBjrj+VfKfwF+JLeNP21PFj25V9LgSKLzG&#10;Pyqwj2kfmp/KvqqLDEsrLlgMLGclq/HeNcpnha1NyVrqOnW7ij854mwMsDVipLVwjK3yWnqMvrxd&#10;P0+a4aRY1VCdxI+XGMsQf4QMk+lcv+yR8Obn46/GZvipqKqPDfh+S5tfC0Qk3PcylpIZ7tx0CLmW&#10;ONTzjc2NpQnG8cC8+MvxI0/4f6B5nlzPFdeILlZzGdO04ODISQCd0oV40UZJZskbFcj6+8HeHLLw&#10;X4ft9L0+1S1s9PiS3ihT7saKAFUewAAHfA55zX9gfRZ8I71P9Z8yp6Jfu10eu780fE8RZpLAYR4a&#10;GlWvGz7xi+nrL8vU1rVBGgXvjmpqZEdwzT6/vC9z8xUbKyCiiigAooooAKKKKACiiigCOdN5+7u4&#10;pjxsCpC8g+vtU9FTJN9QWh81/to/AzUZLqx+IvhSzurrxRosS213YQtGDrlk0iZifewDSRZZ0IOS&#10;cqNxcCsXwN44sfHXhe01WxuFubS6yY5F5MvzFd3HXO3ORx1HUED6mv7b7SArLuQjDD1zXyD8b/hu&#10;/wCyP8SpvFFgZf8AhAfF9/i+tcNJ/YuoTSH94jDIjgld93z9JZCu4Bo41/kD6THg6s3wT4iyuC9r&#10;RV6kVvOK6rz7n6JwxmqxVNZbXfvr4H3/ALl+/wDL93VHZXIwrdOnUHNfnX/wUk8VW93+13oWh+KP&#10;N/4RS38uST5dyEt6joeg7iv0Is75JbZmhkSe3ZfkdDlZM9WHrn16cV5P+0/+xt4Z/ap0uNtUjaLU&#10;LdSscyHB7dfpiv4p8Oc9wmSZoq2ZRfsWrNreLe3n11P07gXNsLlObLEZkn7JppyW8b7O3Qh/Z+8N&#10;/CyTwtZr4c/sWRY1ACKsZdT7j+H8zmvXrXSLGFf3dvaqOwXgn8BX5963/wAEn/HPgm7kbwv4tukj&#10;Vt0SJJ5ZH4g/zrQ0nwf+1N8J3C2T2V9aW+Ask8yM7geuWr7DNuE8LmtWdTLs3U7ttRk3onrY+pzb&#10;hrBY6Uq2CzWNS7ulJtPXZXPvg2Nu/wAr28fPv/PNV7nwzpN6n7yxs2A6ZQH+dfIdl+2B8Y/B1qsn&#10;iDwTJqEiD94baVU349ACc1qeHf8AgqfY2n7nxB4L17RXB4aWGVlPrg7cccdM9a+Wn4c8Q0/3uCvL&#10;zjJa/wDkx4H+pOdLXDLn/wAMk/1PonXPgt4V8Qo0dxpNj82clYRH+qnJrA0D9k/wD4S1+PVLXRbd&#10;b6Ft8cmWfB/4FnH4VzPg3/gob8OfGbKq6g1jL6XMTw/lvUV654U8eaT46svtGl6raXwU4xHIrFT+&#10;Brycz/1tyqFse6kIrTe+/nqebjln+WwdPFKrCHW7djWhUiIfdw3TAxinFF/Gmxhx97v0HpTq+CqV&#10;pN2b8/U+YhB8urOh8I/EC50C7jRm/cEjO49K9b0DxBZ69b+ZbyKzEAsBXgZPGNqtnue1XdC8R3Xh&#10;29WaGRto6opxur+m/Bv6QuYcMyWAzRurh52XnFeR89nGSwrrnpK0j6B+8OlDrmuN8HfE+21qNUmY&#10;w3H91snP49K65bhSF2tnd0wOK/0d4U4yyziDDRxWV1FKLW11ddNUfCYrCVKE3GotUE8HnLtKnB64&#10;P+eK8G/aV/YB8K/H2ymuEto9K1lgSs9uMRsx9R+Fe9wSb2b5SMU6RMkHbu29OcV9DWw9LE0uSquZ&#10;eh5OMy/D4ym6dePMn3Pxz/aF/Y18Z/s+6zKuoabJdafnEd1bK0gwP73XGc8fjXkoRi2PLl6kH5D8&#10;v144/Gv3X8R+H7PxJpslpfWsN5bzDDRTcg18l/tMf8ErfDvjx7jVPCjR6RqkgLeS674Xb0HI2/8A&#10;16+FzLhGcL1MC7rt1Px7iPwzlTvXyzVfys/N61uWtL+GeGby54XBR0cZU/h9K/Wb/gn5+0TD8cPg&#10;nZrcSr/a2lBba4TJLHGQpPbnafyr81fjH+zZ4y+CmqiDWdHmhFuW2yR5mhxxzkDC54713/8AwTv+&#10;O3/ClPjnZxXTsNL1o/Z5lU/L5hztP4ZP515WQ4uWX41QrRajLv0Z87wbmlfJszWHxMGozdnfofrJ&#10;95gyqW2kj0xxXzd/wUq+CP8Aws/9n251BYSdR8Pob1Sq5Z1Xqv6jj2r6Q0+UTwqysWVlBU9iKreK&#10;NNi1rR5rOeNZobhGV0bo4wRj9f0r9NxmHWIounPqtD+gM4wUMZgamHltJX/yPwqmga2by3DB4z5b&#10;5H8QwT/6EKbiu2/aN+G0vws+M2t6MylRDO0oGc43MT/LFcWVOBwfyr8PqU50pum+jZ/JWNo+wryp&#10;SWzsbHw78U3Hgrxtpuq2pKzWM6Sow653qp/8dZvyr9oPg545t/iP8N9I1q1ZmhvoA6kjGQCRnH1B&#10;r8RXj/dsf3gOCBjjnBI/lX6a/wDBKD4pf8Jj8EZ9GkleRtBm8lN2c7Cob9CTX2HBuMccT7GWzP0n&#10;wszZU8XUwj+1sfV0z7VX0Ybc+hNfE3/BXr4wNo/hDTfCtpMvmXjMblO6r8m388n8q+17mVVtmY/d&#10;Awc8V+RX/BQD4m/8LT/aT1ufezQ6efsaIDkZTjP4/wBK+g4sxnscDKmt5PQ/QPEbNPquVSpU370j&#10;xPy/L+Xaq7TgYoPCk+lKRvbcFYbgMj3oBZHX5N2SAcjpk4/mRX5TzpJ/I/mvnTWi7Ho/7KHwhm+N&#10;fxy0TRY1LR+aLubHTy4zk5/PpX7IaNpcei6Xb2sKLHb28SxxqBgKAK+Gv+CP/wAIs6fq3i66i3NI&#10;wt7V9u3ABkD9eewr7xTkc5+hr9U4PwcaOHdTrPfy9D+jvDnKvquXOslaUyG7m8mNt52xsME+g9a/&#10;MH/gp1+0bN8VfilJ4d0+Yf2XoZMbbPnWZ+Ov0wfzr7q/bT+N8XwS+B2qags3l3lxEYrY+rHivyCu&#10;pr7xfrckiQ3Fxf3crSNGEYyFmPPA5NefxpmkVGOGpu8uy3+Z5HiZnko0o5bQ1lLdLcpPJuO7HLdg&#10;vP6Va0Xw3feJtXhtLGykvbqThYlgaQkn3HSvob9nb/gmv4u+ME1veaxH/YejviTzJAVlkx/CFPzD&#10;8RX3x8A/2NPBvwEsIk03S45Lrh3upvmkLc9D2rwcv4ZxNdp1I8sX958Jw74e4/HVFVrLkh1T3Pj3&#10;9lv/AIJY6v43e11bxmzabYqA6WoAkZ89QQcbe3r+GOfvT4ZfB3RfhBoUOmaDp8Vrbwjhv4mPcmur&#10;t4tq4x+tPIxX6HlWR4fBR92N5d3ufumScL4DLYr2ME5d3uV7ZPIdty7Wb+LOd1SvknGfwxSucdqg&#10;u7lYV3PuVR1PTFejiK3sabq1Je6tW30PoOVuXva3HxyKsmMbfX3rH8W+NbTQbVj5mZMcKPauf8Y/&#10;FaPT0aG1O6TkbvSvNtS1SXVZ2knkZ2c881/J3i99JXLsmpzwGQtVa+zkto6evQ+oynh+dVqdZWRc&#10;8U+LbrxPeMZJH8legz61kukYCjcyqOhz1pW2oy7fu4Oa4L9ob40WXwO+HGoa5eMyraQmRFK8uw6Y&#10;H1Ir+AMRmOacRZmqlebqV6slaV3dLax+gYHLqlatDB4Ne9LRet+p4v8A8FFv2yU+BfgqTRNLnVte&#10;1AGFFByYlOAW4+teWf8ABNv9jp/FWo/8LB8XQtdXUzh7cS8l+pLc/hXif7PHgjWP23v2o5Na1f7R&#10;eWMc7TT+aNyRpnIjH1wPyr9UvCnh638LaPb2NrGkMFvGqIiDAVR0GK/ZeLMVHhLKY5BgGo4iqk5v&#10;11/I/aOI8XHhXLI5NgZWr1Ip1JdVfon07Hk/7eGpx+Hf2XfEssvmR26xogweIwXUAAD8K+Ff2Wp9&#10;U8PfsY/EbxBpMk0M1q7ZlVcsg2J05z37V9sf8FMgD+x74qYj7qxH/wAipXzT+wF4TXxn+wn8RtNm&#10;Xct1OUODyB5Sk/0rr8N69OlwjOdRK0sRFSv6W/E7OB61LC8Le2kl/vUOZPZp2vc6L/gkR8RdS8RS&#10;eKI9Uv7y6bzk2mUscKFJ4zn+92rhP+CsfhG41v4o3GohmK6dChkXPJDI+P5frV//AIJCa1HoPxa8&#10;QaGzL5jGRQrPksV44/DFeqftF+GrX4nftf3vha527tY0qXy12FvuxMc8cDHvXvfu8t49liaEVGLp&#10;82m1rJO56+Ir0co43rYmC5aap82nROy0O+/4JweLrb4g/st6fbzMs0djGLOeMsflKquQfXqORxR4&#10;y/4JxeEfEPiubWdFuLnQb+R98j2juvme3ysvr718/f8ABOb4lXH7N/xT134e+J3bT/tG37P53yiR&#10;8sDgnjsK/QiNlnRZLeVmVhuU4GD+Ir8r45xOPyTOZzy2o4wr2krbSule/wAz824ur4/Jc3qzwdRx&#10;hX95NfDJNJ6+Z8bftFfs361+zv8AB+WD4ZW93Pq+pXaPe3KhpLhxnqcsxwMnJHAz717N4c+IGpfC&#10;z9nfRz4iWW58SXCxwwWSJ5l1fSuQiIiD5izM4UDo5bbkbsj1TxTrtn4V0a41PUriOKztYy9w7OEW&#10;NOAW3exIHoc89qP2RvhVcfFXXG+J2vQrHDNbeX4WsmjDSafDIDuuyWH+smj2AcfLGzj7srA/deFn&#10;D2O8QsZTwVamnTpPmnVaff4b97LQ+bzTihPLfa42KlySvzfak+kPRbvTY779kD9nlvg14MubzVpI&#10;NS8YeIp/tmt3sOTE0nPlwRs3JiiU7RnGW3sQCxA9gRJNpLKN3Q+h96LGNopJMtuXC7QTnaMdPU9z&#10;k881Yr/TTKctw+X4Wng8JHlhBWSPwPHYyrja08RXd5Sd/T08rbeQ2PIp1FFegc4UUUUAFFFFABRR&#10;RQAUUUUAFFFFADWXNZfirwza+LdAutM1C1hvbDUIntri3mUNHLE6lWVlPBBBx+P4HWoPJ/rWdSnC&#10;acZq6as79V2KpzcJc0dz4htNI1X9lH4kW3gXxHeHUtB1Bnbw3q9ywWSeEZZraY9A8IKjccB1IYHh&#10;kj9HDeajCJWG7kAqQR9Qenrj0IPcV6/8d/glo/x88A3Gga5HII5P3kF3bkJdafMv3J4HP3JUbBBw&#10;R1DBlJB+ZPB+t618KvGreA/GzQtrFqNmm6lDE8MOtwL0kjVs4cbhviBbYxOCww5/zo+kV4F1Mpry&#10;4iyWnehN3nFbx87fyn6vlGZQzSlzWSrRV5r+f+8vP+ZfNaaLvjJsgXd93OCScYr5z/bc/bu0/wDZ&#10;hWPTrW3XUdau1b7PAGyoxt5b/voflX0XINseVaRuuSuGWXnHB9ua+b/iT+xVb/Ez9p6z8Xaoy3ml&#10;wRNiB0B2v8uOPwr+cOBFlEcx9pmz9xXdlpdr/M+t4Tjlkcb7TM1enFN2Wl/I+QNQ/ao+PHxzSSfS&#10;bG8jjYkK9tH5IXPbBGT061zusfDX9ozxZb+VeWnii5WQ5wLhAD+GP8K/V3RvBOneHNLihg0+3jVO&#10;FCxgY/KuL+N/7Sfgz4Dabu1zULW3mYErAeZGIx938xX7BlfirOriVhsiyyMop26/qz9Iy7xMi66w&#10;+T5bDR2Wjb/M/Jn4k/s3fEzwvHJfeJPDuqQoEwZWCnHT0b+lfR3/AASU1m/8LeJNTv8AUNQa30dQ&#10;2RKw5IB7E5Heup+I3/BXDwzrNtcWVn4abULeYmIm6XCOPXPOce3rXx98Sfi1p/j/AMSvdWejL4bR&#10;nbcLGRyHHHOBgDv2r9gwtDOOJMsnluc4OFHn1TulZeh+vUo5txJlc8rzLCRouWqldWS9N0fr18J/&#10;2nPBfxq17UNN8O61DqV5phVbhFzlCd3qB/dNd6J1LheckZHFfl5/wTY+Mngn4OfEyeTVNS1S3utR&#10;VUQSkbP4hk8d91fp9pmo2+q2tvcW8iTQSJlZF6n61/J/iVwTHh/H+zoqUqTtaWlm7K/Tvc/m3j7h&#10;hZBmH1akpSpWVpPZytql8yc+1KrYHTr+lNBzcSYPyjGKdX5rKTpvliz41XtZjo5Gt5FeNiG9R2rq&#10;vDfxXuNKxHdHzIjgZ3AVydAQP1H6Zr6vhDjnN+GsZHF5VWdN9bN2fqjhxWDpV1y1Ee7eGfGNjrlv&#10;mGZW6ZUnpmtgSKTXzxBqVxp0itDIy4Pb5a7Twz8ZpbUrFeKCvQOTX96+HX0rssx6WF4i/dVNudL3&#10;ZP8ATzPj8w4bqQbnQd126nqMoVmXjP07USxlnVsZA61k6L4x0/WFzDcLu4yBWxHOrrxz6V/VmV51&#10;gsxpKvgqkZJ63TTufNVKNSnK0otMx/F3grTfHGnPZ6lYw31rIMSRygYYGvk/9oD/AIJV6Trd02q+&#10;B5E0bUI385Im3NGCCCAMdO9fYySfMd21fTmnMu/Bz+vWtsXgKOJheS369TxswyfCYxfvYa9+pyPw&#10;Ista034ZaXZ69b+RqVlCsEmG3K+3jcPrXV3ULOFUcHr9anjGB/8AXodckHuK7qVPlil2Vj0KVNQg&#10;oLWysfAX/BRv9jTxd8TPizZ634Q8Py6st1C63ZjdF8tl2bc5Ydct+VfPB/4J9/GAf8yPef8Af6P/&#10;AOLr9f5Y9xyVCn1xnP600Qqf4l/75/8Ar183iuFcPXquq29fQ+BzLw7wOLxEsRKUk5dmv8j8gJP+&#10;CfPxgdf+RGvOh/5bR+h/26+nv+CZPwA+InwM+I2rR+JPDtxpGj3cJZHeaNhI+1QBgMT2PavuBrYN&#10;/dP4f/XpyxmNeNu76UYPhfD4asq8JS5l6f5GmT8A4TAYyOLpSlePe1vnoZXjX7ZJ4R1JbOLfeNbv&#10;5KZ5aTHAr8qfGf7Cvxg8SeL9TvpPBd7I91cPKW86LnJ9nr9bMbjtwceoxzSCDnoB+JNd2Z5LTxzi&#10;6jfu9j2OIOFqGbOPt5Ncva346M/IFv8Agn18X1+74IvD/wBto/8A4umj/gn18XncKfBF8pYEAiaP&#10;jjIz8/qBX7ANBjpt/wC+f/r0iw/7v/fP/wBevJ/1Nw3d/h/kfMx8Lcui7qUvvX+R5V+xj8HZ/gp8&#10;C9J0O6gMN5CgknQ9Vdhlhnofmz0r1RI3/iX3x61Jaw+U7/KoHGCB1p8qFmUhVJX1PSvqMLh40aap&#10;xP0LB4SOHpQpQ2irHy1+2d+y14o/aq8Z6Po8c0eneF7BRJO8x/1r5HyqBzkY64xzXafAX9hPwR8D&#10;LaN7fS49Q1GNt63dyd0qk9Rn0r28qwOT1+vSkaTYfmbr0rhjlmGWIdfk5pPq/wBDhjkOD+tPGzjz&#10;TfVkJh8rbhRheAPSpd20/N8tDODjDflTZmEYyzbfxrteIVODlJ6L5W9Wetyp6RWo9JhGTkdemOac&#10;8y49PqK57XfiBp+g9ZleRc/KDXAeJPi9dawzLb/6OnIySOfpX49x146cM8M0pqrXVWqtoRd383se&#10;tgspxGIt7tl36HoXifx1Y6FFzMGm5wq15j4p+JOoa8/lxyGKPnPNc7NeSXczMzGRv4iTupkkiqPm&#10;aNPqdufzr+EvEj6RGecUSlQwf+zUn0Td5Lz/AOGPsMvyOnhneouZ99/wJD8w+9ub+InvTGjwc1Tu&#10;9bs9Oi3TTKF65Y1jH4t+HUlZW1S1jK8/M2On1r8HjlmPqJ1KVKfm7PU+nw+BxEv4UW1/hZ0kkfmQ&#10;v/e2/KB94n2r85P+CvXxzutX8caf4LtZJvJhxJKob7zcYUj3x3r6X/a7/bLj+DXhzS18Lx2euaxr&#10;M5t4ISW25JUDJHPfr04r8+P2wP7en+OFpeeILWO01K+ELyRoSyK25eAx9ia/f/BXg2dDMFmuOSil&#10;F8kZbtry332P2nwj4Zms0jmOMtFRTlBPRtrTZ+Z97f8ABMz4ExfCz4EWd/LE0Gpa8PtVxnGUJz8u&#10;foa+luBztKnGMn+LFeaeCfiV4d8O/DnQ4reYs0lvGkcQPXCjOPxNej2F39ts45lVgsighSfu1+Pc&#10;dYjHYnNq2JxSafM7X3SWmnkflnFWKxWMzOrjMQmm5S0fa+n4Hgv/AAUx3SfseeK1UM37qMnA/wCm&#10;qV5H/wAEfbSO/wD2e/FUcgVo/wC0CGU/xboUGP1/Svoz9sXQ18Sfs/69aSbVjkhG8H0BDf0r4u/4&#10;J7/Ftvhf+yx46vVfbcWd55yKuDvK4Uj8gfy+lfqfBtOpiuCK+Gw/xKtGX3H6FkMZ4jgzEYel8Xto&#10;Pz1/4Y4/4CXsP7NX/BQD7Msz/ZLq4lihcr8sm9uT+hH4V9E6/r0epf8ABVrS7BVZvsumSSFwfvb4&#10;Tjp9R+dYv7U/7E2qfGXwH4d8W+GN0PiKztxMrHCs2/LZ49/WrH7H/wCzj8QJv2krfx/46gjhnsrF&#10;bKP+9MBGQSfxxX1eaZrleKwlTOZVkqkKLpSgvi5ns4/0z6PNszy3H0HmrrRU44Z0pQ+05puzR9Me&#10;MP2bPBvjbxZFrWoaLa3Gown93MfvAk5GP0rtEWPTNKWF/wBzbwMI+GwFHQDNWIyYYW2+XGMgj8AM&#10;9fx6V5/Bo2sftYfEh/C/h7zrbwno8w/4SHWmJUdVJtICMH7Q687hkRIQ5wWiD/jHB/C+ccZZjSyv&#10;DOVTltr/ACx63f5n4PHGVMTS5sZV/dU1q39npZebeiW/yLnwj8CN+2L47lmvLNpPhp4butskNwmI&#10;fEVyAMIQeWhizlgRskY+WdwWVR9e2doYeBB5YweFIwM5/U96p+AfBWm/Dvw1ZaJo9pHY6bpdtHaW&#10;sEY+WKJF2oo78KAOf8a26/1g8POA8BwllMMtwMUna82vtS3bfpsvI/K8+zh5hX5qfu046Riu3W/m&#10;+rILSHy2LbWXIAwT0qeiivu27nihRRRSAKKKKACiiigAooooAKKKKACiiigAooooAjnXcfwxivPv&#10;2hPgFpfx48Etpl881leW7CSw1O2x9r06QMp3xsemdoBHccV6G/3qZKCemPxrlxuBo4yjLD4iPNCS&#10;s09mn0Z0YXGVMLVjWou0k7po+LPA/jTXPBXi6TwX42hSy8Q2bMLecHbb6vDubbNCenIwWTO5SeQM&#10;jPoYb5923C+oXNeo/HX9n/Q/jpoENlqkUkd1ZyfaLHUbYql5psgI+aJypIzgAjGCOvOK+ZfCnjXV&#10;vh14sj8E+Po7ez8TWtrG8U1s7PBqMXC7onKKXCswB3AMGk6YK5/zd8ffAOeQVp5xk0HLCyd2l8Ud&#10;PutfyP1fK8fRzam50Uo1Uryiuv8Aej+q6brQ6D40eM28AfDrVdZRfPksbd5EXnqBXwb8C/2XdW/b&#10;x8R3Hjbxle7NKmnZYLVGDDAJB69Og6V+hXinw5b+K9DutPvLdZbe6R7dwTw2cq3I9MV8c618D/i5&#10;+yhrs4+G7WuoeHGkaYWU5G6PPPG4j1P5V+Z+HOYUqOBxGHoTjDEPaUtlp6qzP0bg3MlQw9alhakY&#10;V3tKW1vI908C/sPfDvwDpi29locEgUDcZFDZPPsa3r39nXwOljJ9o0XS4VVctuhQ4HfsMV8e+Of2&#10;vv2hFieG28Ox28g4Zvsvm4PtzXn3iK3/AGjvjrFHazx31uk2W325Fox6cctyPrX0WH4OzjEz9vjc&#10;2jFaNtSd/Ra2/A+hwvCWdYj9/j8zjG+rkpO/+XkbX7VPw9+FviP4t3WgeF44bXXYYjPFdWx/dqV7&#10;HtnOOBzX1D8Ff2n/AA/8NvA3gnwjr2pSN4mvbJUdI1LASDPBIBAOPU15H+zn/wAEq1gs31Dx3d3D&#10;anMomQ28m1oX5z8wPPbNWPHX7F/w1+CfiMeJ9S8VSfbNNZZ42nlMzxtnqR9P5V9Hm2LyTOIRyd15&#10;1nTVlKKTTfrbvueznFbJsxjTymWJnUdPaSTlzP1tt38z7csbr7Tbq+44wPvYGOAf5EVKjCRdy9K/&#10;PDxn/wAFUNW8JXscOi6lD4ksYzgmKz8vYoOAM98jHX0r7U/Zu+LifHT4SaZ4ieOa0kvFJaKRCu3G&#10;Ogr8K4p8PcyyWgsZiY2pybt3tfS5+XcQcG5lk1GNbFx5VNtx379TvCMU5Dio0Tb827crdOKdX5/J&#10;JO17nysdVe9/QdIwxTQwKMMjn2zRS7QMcjnoKqNSUFZbMOWCfmLb3UlicxSSIx6lTiui0D4p3+mH&#10;a5aVVxjJ61zblUPPP9KFlVlO3B29a+u4d41zvJasa2V1pQt0UtPuZy4jC06ytKN/O6uer6L8X7G+&#10;2ifdDIcdq6nT/EdnfKNlyr56DI4r5/DKzbTjd24qRbuTTm3RySQt2zkBv8/1r+meFPpcZzhGo5zR&#10;VRdWr8z/ABt+B87ieG6EnenLlfZ6n0Yk6j+L8uaBdIx6n8jXhWmfEXVLBcrcCReMhgeK6HS/jhcW&#10;xxcW+8eqtX79w/8ASu4UzCyxUZUfVpo8erw7iY/A1L0PVJZF/wAimjbXD2Pxp0+csWjki6ZJ71o2&#10;/wAVNHmP/HztPvx/Ov1HL/GPhHF2dHHQ17yt+DPPqZbioaODOpHShh7Vhw+PdNl6XS/iRVhfF2ns&#10;P+PqP86+mo8aZFWV6eLptd+ZHO8LiFvBmmOO1BbFZw8Vaef+XqP/AL6psvi6xj/5eY/zronxVlEF&#10;d4qn/wCBIn6tXf2Wae7NLzWHN8QNLgHz3Sfgao3Pxb0aA/LcFj7An+leNjPEvhnCr99jqaa6c6uX&#10;HA4mT0gzqlkC9aUzqO/6VwGpfG2yiA8mF5uv4fnWHqfxtvZ/+PeFYR/tc5r4LOvpHcE5fFr60pyX&#10;8uv4nbSyTFz1toetSTKB94Vk6r4usdNDb7pUZeoyOa8d1Lx9q2sAiS4Kjt5Zx+dZc9y0iZkaZ29W&#10;O7NfifE/0wsOoyp5JhnLtKW33aM9bD8MTetWVj0zWPjRa26sLXdPJXH658StR1ZGyzRq3GB2rnXf&#10;GMnb+HWuU+J/xp8O/CbSnuta1CC1iQFvmlC5x7V/OXEHjNxpxPV+q06jipf8u6d0389T6jK+HIOo&#10;qWGi6k+27OsmmWRt1wzbmPBY9a57x78U9C+Glg9xq2sWenwqM/O6ru/OviH49/8ABVfWPFV/Lo/w&#10;6065nk5QTJEZC/TBC43Dv25rmfh/+wl8Tf2o7mHW/HesyWen3BE8sEzEhx1xtzlT6UYXwulRprMe&#10;J6yp0/5b3ld/e7n7DgfDp4bD/XM+rLD019nRyfouh7T8Zv8Agrb4P8FedbaJDNrF9AD1UqnbHOMc&#10;81574c+N/wC0B+1pbpN4VtbHR9LuDku0mGKnpj1xg+nWvmz9q7wR4Y8K/EG18F+DbNrqSwm8uS4c&#10;7mnmcgbOOfl29+Bmv0T/AOCe3wGvvgd8IbWLVLi4a7vF83ymf5Yc/wAK/nX3fEeTcOcK5JTzHCUV&#10;UrTfuuau+XvbT5H22f5VkHDWSU8wwVFSrVNV7TV2vvbTpqeWaV/wTg8XeN7yLUPF/jjVPMx88Nux&#10;VeevRuegr0LRP+CafgTS9Pb7ZNqt4zDlmvJkLnn+64/WvpCONHJXIUKOQCTXhf7ff7SGqfs0fCX+&#10;1tLjha5edIgkncHuK/J8DxbxFneOp4LCVOVylZKKSVj8xwvEmeZri6eEwtTllJ2skkv8zifgN+wL&#10;Y+GvjDdeJLyO4+xWr+XYWlxcvcCLGct8zNjPHSvUvj1+yB4P/aBkt5Nc0uOW4t8bZVJUjH09f6Vk&#10;/sN/tNXn7SvwqTVruzFvPDMYWIPEhHWvb2k8w15/EvE2fYPN2sTV/eUdNNFt5eRyZ1m2b0Myf1qp&#10;apT93TZHl3wa/ZL8K/BeI/2fBNM7NuzPO0wX0ADdMe39K9PESqgUMePbpS0V8LmGb4nHTdXFS5pP&#10;ds+cxWKrYmo6uIm5SfVmH8RfDA8WeB9U09tzfa7Z4flXONw61+O2ta/qnwN1jxZ4Id5hbzzPDtZc&#10;EbpBhsD16fjX7SMc8fiDnH4fjXg/xl/4J6eBfjD8RofE19ZNDelg0xWTarnIPI78gV+t+FPHWCyW&#10;NXC45e5PVettD9B8PeMsLk9SrQx6vTnZ/NbHrvw9mV/AOlSKu0tbR4ByAp2jj+R/GtjzyYW86Rcr&#10;/CTk456VV0y1h8NaLDbI3l29sm3ORtCgYyzHgdK4nT01j9qfxfceF/CM11p/hvT5fI8Q69Eq4tRw&#10;/wBmjLfenYAZAB8tXR3GGRZPnuGeEcw4szeWByqndzqOV9dFfr0sfnNelCtKrXclTgm25v7Kv+Le&#10;yS1b0Fe08RftOeM9S8G+D2bTtF09hb69rpUN9kDbX+zw54aZ154z5YKMwwVST6y+HHw30v4W+DLL&#10;QdDsU0/TbFNkcanczHJLO7Hl3ZiWZmJZiSSSSTUfwg+Fej/BnwTZ+H9Bs1sdNskOxCxeR2ZizvI5&#10;yXdmJJdiWYkkknmupr/Uvwt8Lct4Oy5UcNFOtJe/PS7e9lpsfnfEPEH16UaOGjyUYbLrJ7OcvN9F&#10;slpvduOKPa7HHXrUlFFfqSSWiPmQooopgFFFFABRRRQAUUUUAFFFFABRRRQAUUUUAFFFFABTWJz0&#10;p1FAEckfmL09q87+OH7NXhn486FPa63ptv8AbJFH2fU7dBFf6bIoISaCXkq67iOhDKzKwZWZG9Ip&#10;rpkg/h+Fc2KwdHE05UcRFSjJWaaumbYXE1cPUVWjJxktmtD4qk1fxH+z14tt/C/xA/f2t1KsGl+I&#10;YrcQ2uqkpu2bVZjFIDvOxzzh2UsN2zvVmjmhX95uXJ+bIZT2xn1GDkdR3r3f4l/DfSfit4OvNB1z&#10;T4dS0q/iMU1tP91sEFW3DlSrAEMOVIDDBANfKXj34ceKv2Q7+WRvt3if4YxqbhtRldGu9BQYBScZ&#10;3SQgEFZVBKqj+Z90SSfwP41fRpxOGnLOOFoOpHVypppSXdrTVH6hlGd4fM7QnanX+6M33XRSf8uz&#10;e1tjtBp8M8vzRQSYGVIVePXNcD+0N+0N4f8A2b/Bsmray9vGv3Io+FaRj0C12+j+I7HxHo8dzp80&#10;ctrcJvjlBG0j69K8Y/ax/Y1t/wBqPWNJ+3alcWkOmsztGiBg6tt6huCPk6j8K/lDh2OGWZxw+c1J&#10;KnHeOq1XR3+4+lyWnhv7QhHNZuNJbrq/I+Nfjr/wVB8cfFW5m0/wtb3Om2J/doY13TN69Pw/OvNv&#10;Dv7OPxE+NGrR6prekeINXuLj7hWSNZI1Pfczjbn2B6du/wCnnwp/ZP8ABPwg0iO30vRbNGUHdJ5X&#10;mMzeuW5/DpXgX7af/BQ2D4EanP4a8N2C/wBrRJgzPGESP0x+tf0Bw5x1h6tR5ZwngI2vbndtPM/c&#10;eH+NITqSy7hTBKL6yla689V8zx/T/wBi+2+E2iLq2qWel27Q4d21wC6aE/VTn68elYOs/wDBRvxn&#10;8NNUTS9DuvDWo2dvhUTTd5QDjgKRxXmN9c/Ej9pzxHHeaxFr2pafMSWeygaTywcZ2jIHb36V6YdF&#10;8C/st6Bb3mpaJHrGsAboIdUfZOD3+UDHcZ69q/SsRg3XSwucSWJrVFpGNmo+tj76tgYVZxp5vJYv&#10;ESWlONrRfm3p+KP0J/Zl+LV58aPhDpWuahata3lzGBIhQrz9DXoPSvjf/gnl+25qfx/8V6hos+i2&#10;Ok2djGpiW2Y8fe4bPToMfjX2QPmO7I+ZRwD061/GfHmQyyrOJ0JwUFfSK6aL/M/lvivK6mV5jUw9&#10;aChrdRWtr6gRgZ/GqHiLxTZ+ENLa91C4js7WMZaV+i1dUiSTb/F2r4D/AOCwfi7xMPEeg6HaSXUe&#10;n3juoESA+c2YgBnIxyenfPtS4H4U/t7NoZdKah1be1kacI8PyzrNIZc5KCerb7Hrvxb/AOCqnw8+&#10;HsssVjNJr1xGzJIsDBdpGMZ3Y65P5V5Bqv8AwWgkvQf7M8L3G3Py5ZW/kaxf2Xv+CTN34t0+31zx&#10;nfXFsJjvjthh96nru9Og6Zr67+Hf7EPw/wDhnbLHZeH7OZhgtM5xvI6cYPqa/YcyqeH+RN4bkeIr&#10;Q0fm/JpWP0jHf6g5NN0IwliasdHrpf10X3HyOP8Agqv8RvFmsQrpfhSOaBMmVWty7Y4xg5AHeuz0&#10;X/gol8SJIRcz+AtQks14YxxqCD9NxNfZVl4H0XSoljj06xjH8IS3ViP0qS90/StNtpJZobWOKMbm&#10;/dABR6n/AOvXzOI4w4fryjSw+UqN+7u38lY+exHF2Q1/3eHypQ83K7f3Hyv4e/4KkwaVcRR+IvCO&#10;v6THKcNM6qyL9dpOPxr2z4Q/ta+CfjLcC30zXLeW8bB8hsq34EjB/A14L+1//wAFAPA/w5sptL0D&#10;T7DWtaQmMOqKqxn3fBx+R6V8a/BzS/Hfx1+OtprHh3T5odQN2JZJYQfLhTPILcZz7gdOM19lR8OM&#10;qzbLZ5hVovCNJtc2l7eTPqcD4f4bMcBUzCtTeESV1zPe3k0fsnF5YTcPuscDg09yEA6D8KzfC8Vx&#10;pXhyxivmjW7WBBLzyWx6VpKVkjLeYrDOOO1fzfXw9WjUlKN3FNrmS0087H4TiJeyk4u8km1dCSRE&#10;gHcTj8MUhcjHzEenJpyt5isB2oXIKxhSzNk/lWP1mulfnd+yb/Qi1k7/ACHQgt/Gf++qSQMT/rDx&#10;2ya5/UPHmj6T4ii0241G3hvpgSkDPh2xjt+NbyOJF3L91hkH1rpxEsZSipVHJJ7XbNa1GVKKlJaP&#10;yCJmBbcfp3zSuFk7EfgOaKK4Klab0m7/AIhGNtQCqvSgNt7UUVmqjWxQGcKfm4z0puozLaxeYzbV&#10;UZPzdvUmnGRY+uOuMGvkf/gpV+2LL8F/DY8N6G3/ABNtUDKHGf3SjGST0/i/SvqOE+GcRn+Z08Bh&#10;1zSn16JeZ6mQZHiM3zCGCw0dXu3tbuXP2wv+Cj+j/BBZNJ8PSLqmtbWGE5WFuMZz16npnpXyZ8Mv&#10;gv8AEz/goT4zbUdavrptJ35Msq4t8N1CrnORtHbvUv7D/wCxdqX7THiIeJdf8w6XFcF3lf79w+eg&#10;zzjjn1yK/T34feALH4e6DDp+n28NnDboAFiXYo/+ua/ds8zbJeBKH1DKVGtilpKe/K3rp6edz9gz&#10;rMcp4Oo/Ucqip4q1pTetm+1rbdjzP9nT9iDwj+znpcElvpUN9qCrsa6l/wBZuH9Oau/tjfG6z+BH&#10;wQ1DVGljhuGUQQIgOWlYELnjt/WvWnSME87Hxn5n9PrX5z/8FL/ifN8Zfjno/wAPtLkaSGOULc+V&#10;hssxXGfptb86/PuC8PiuJeII1sym6iiueTbdrLy2utj4fhPC4niPPo1sfNys+aTb0srb306WKP8A&#10;wTL/AGeZfjF8RNS8fa5GJIbW4aVfMw2+Ri24gdTjC9K+8o/2gPBlt4yj8LrrVr/bUfC2+TlOM4zj&#10;A4HrXA6H4eT9nf8AZ303R9LjaPUrqD7OCiqrKxAzIT04+vOa/Pn4X6fd3f7bM1xcX8l0thqTm6nd&#10;vmIKkK5x6vtGOvPpk1+i4vJnxxisXi51WqdCDUErJaaa/d0sfbVMrfGOMxeMqVOWnQTUEu0dNtd7&#10;dLXP048aftJ+EPAXjSx0XVNWhtdS1IZhjbdmUHGOQMd/1r5V/wCC0PjNF8GeHdNWRX+3yG5iBOQw&#10;XZjpx/EevpXkPjHwTrXin9s3wdfeIrhhHrE4miWUfLbhDsKL252j611n/BWu0XXvir4G0dZt0axy&#10;WwXj5dwjAP6VtwnwTg8mzrA4ilUcrwcparRpem2htwvwvhMBn+AlSqOTcZSlta6XTQ+nf+CbPw5X&#10;4ffs2aZGdoe8Zrs4HQuAcV9AIMJz1zXJfAfQo/DPwk0GwjGPstlFG3uQgFddX898Y5hPF5zia093&#10;N/gz8f4gxjxWZV8Q/tSf5hnmj+Lb3oHT1Pah/wB0oLffOSBXzUY3PF5tbIb5kfm4f+HueAPxqHVN&#10;ah0WzkuLyZYbdT1fCg4BJwT3Cgtj0Vj0UkY/xG+KOj/Dfw1NqWr3lrZw26GUM8gzuyqjj6tjJwMk&#10;DvWf8F/gR4k/aQ8Rtr3jLTJtF8D27H+z9CvIttzranGJbxWOUhyuRCQrOQC3yApJ+t+GXhPmvGGO&#10;hQw1O1LrUa0SJr+yo0XiMU1GK27vyRl+G/CfiT9s65mh8N3k3h3wHbXbWl1rypi61BVJWVLIEbeG&#10;UoZWBUMSF3lHSvrD4Y/DPSfhD4Ls/Dvh/TLfS9H0tBFa20H3QCSzOSeWdmLMzMSzMxYkkmtXwr4c&#10;s/Cmlw6fYWlvY2NnEkFvBDGI44Y1G1UVRwqqAAABwABWnX+o3h54Z5TwjgVhsDD941703bmfzstD&#10;83zrPqmYNQ+GnF6L9X3fr8kMjGGPy4Hr60+iiv0bRbHhhRRRQAUUUUAFFFFABRRRQAUUUUAFFFFA&#10;BRRRQAUUUUAFFFFABRRRQAUUUUANkViw9O9Ur+zkuCgCq0aht6kffBHT6e30OeMG/RUyimHW58p/&#10;Ff8AY11n4Z61/wAJF8I7ezsVO77d4XkmENleDjD2vO23kAyuz5Y2wudu3c2F8NvjRY+M76XT7qGb&#10;Stcs3+z3OnXKeVcRSc8GPkE8H5kJVgMg8GvsS4j8wj72MYIBxmvLvjv+yz4b+O0McmoW/wBh1K3O&#10;6HVNPAt9RhIxhBNzmMjIaNwyPlcgbRX82+LH0dsq4nTx2XJUMQtdvdm7dlsz7jLeKoygsNmceZL4&#10;ZfaXr3S+/wAzzy2eOaPEe193zZBPH+en4GvNtV/ZN8D6345l8SX2k29xqU333lTzQMf7J471a8Z6&#10;h42/ZeWzt/Hyw61od3IyR69plpN5UChkVTdIFKwMzSDHzMDz83GB2fh/xLpviHSBdWN1bzQyxeYr&#10;o4YFeMNn3yPzHrX+fXE3B/E3BWJlSxUJUbu3Mr2kvU+4wuIrYSH1rBVG4z+1F79LSfS21mj56/by&#10;+LNp+zR8FDcaFptrDqd432e3aO227c4HAXgda+ef2ZP+CcWsfH+5h8VfES8uPs9+fP8AKYsrSDqB&#10;8r5GOPzr7Q/aO/Z2039ovQ7fTbzcr2M6yK3TZIuDg+/IOPcV3nhLw/8A8I/4etbM7d1rEsRI6HAx&#10;Xr5f4if2VkPsMFJrE1G+aT1kl3TPuMDxpPLMp+r4F2rVPik9ZLXTlZzHwj/Z58LfBGx8jQNNS0Xa&#10;FDgbnbrnLMxJrt/vNu56AYwOMUgbJPtS1+U5jm2Kx2IeIxk3OXdnwuKxFbEVHVxMnOT6vUCq5Vtr&#10;Fs4yDjA71w/xe+AXh/4zpYrrEPnyaXcpdW0p6o6spH8v0rtmfaR708nbH0+97VOBzLEYSp7WjJxf&#10;dbkUcRWoT9pSk0+63ILe3It4Y1XytoIwvIOD19uMVJJIIF5+b156VHeXMNlZtLLKYVXlmJ2hQPWv&#10;kz9sT/gpfpXwotbnSfC6rf642Y/NX5o4fc//AFvSvouH+F8yz/Fqjg6cpXerXS/Vs9bIeH8xzjEe&#10;wwVNy11tsr9Wz3b44/tL+FfgF4buL7VtQjSZF3pCjbpH9gBk+lfnV+0n/wAFA/GH7T+rtonhuG8s&#10;NMmk2KlvCz3DA+pU8DjmvDPGHj7xV8evGcl9qc13q91NIVaOONmEYPZQOmff0r6f/Zs/Y2+IWs6X&#10;bNpumWvhe1kX5r27iWS6wf7mGyvvkdxX9RZT4fcO8HYb67ms4TxC/md7Ppof0TlnAuR8IUfruZTh&#10;UxFr+89E/wC73ON+FX7F+nWES678TdetNLgTMjWSXQklmA6fL1U+v1r6C8CftG2HhO0XQfhN4Fut&#10;UkVVC3U9sYYiOfmZ2Tnv0NekeBf2CPCPgm3GqeLLy78QXkKlpJ7+cyID3wp+6Pz7V4h+1r/wUM0r&#10;4fWtx4R+HNnbwtGpia9i2qiYwML3P4V50s+q8VY/6ngYyr7afDCKt3tr8mfO4jPMVxVivq1FSrWe&#10;3w04pd1u/vOZ/ab/AGjviV4V06ZNf8U2em30xIi02yRJAi98umG449a0f+CXP7S3jDxD8V/+Ecv7&#10;m41TT7hGlaVwWWIjPcknnPf0ryH4EfsXeMP2o9bi8Q65JPa6TczBpryYnMq5P3cnI/8A1V92fCJP&#10;g7+ynPZ6Hp9/ZQ6tcN5JkyTI7cdTj3rp4yqZPgMlnlODwqq1pr7C+Frf8T1uKq2SYDKJ5Ng6Kr4i&#10;S1cFpF9e/wCZ9ERrsK5ZeeeBTsCN/m2sD6ttwaba3EdzAkqsDHIm5W7EfX8a4H46+PbDRvD7W7a9&#10;ZaPJJ8rPM+1lU+g65r+Tcuy2risSsNCL579E3a3c/mzB4WpiaqowTvfXS/5Hy3+3z8JL7T/i7Y+O&#10;PDOsLPrdk4ml01bgbpVTHCqSPfp14r6o/Zx+LEPxf+FunapuVLp12zxN8rROOqkHnivAvD/wI+F/&#10;xg1TOi+Kry98RWzGVLw3JeVH/HqvHQV7z8F/CM3w30KX7dDaQyRkma4jUKkwH8Z9Cfzr9Y4yxWGq&#10;5JSwLi1VhonJWcten5I+14gqYd5bTwEotVIbNrlcr+T/AK0O/V1eTaGXcPekMig9a8d1n9ub4f6L&#10;8UIPDMmqeZfStgFI2YEnjGQMf4V6J4u+Lug+B9NjuNU1SC1glwY2cgdf/wBYr8zxXC+aUXD2mHl7&#10;yuv6sfK1Mpx9JwjUoyXOtFbU6ADPp+dGKzfD3iaw8XaXHeWN1Hc27dJFdWU/iK0VcP0XaffrXi1c&#10;HUpycKnuyW6e55tTmpz5Kmj7dQ8rznVcLzxzX5jf8FM/h5e3X7S2n3N9Hdf2LcN5RmCny4+UySe3&#10;Wv04dlJwvDDofSsfxn8PNJ+IFi0GsWNveRv1V4wwb619x4e8aQ4dx0sRKLtJWv1XofVcH8VPIsw+&#10;tVI3i1b0ucR+z94g8HeCvhboml6Nfae2y2QBIZVZmbHJ4r023m+2xLJ83rgmuV8IfA3wv4HnWTTd&#10;Jsbdlxhkj5XHTGa7BsKQ287R0G3n9K8DiDHYXE4mdfCXTm23frc8XMsRSrYiVaN3zNvXfU5n4v8A&#10;j6H4cfDrVtYuGjjj0+2eRnbHyj19fTpX5/8A/BOXwHdftCftQa7481LM8On3EsZDKNp3ZK4+gH61&#10;7t/wVi+KB8JfAH+zFXc2vP8AZwM44POf/HT+VY/7EMln+zz+zbpLOg/t7xIwaGOP77sfusfYBv1r&#10;9l4VwtXK+DauIoxtWxE7RfaC0l+KZ+ocPU5ZbwtiMTRX77Evki+0dn89z6X+MeqQ6L8N9U1CaOP/&#10;AEKzdody9GCnHHavzR/YW0p/jR8f9SaT5jrUpluiq4+zxhyVfPflcYHPtX3f+2B4huPD/wCynrlx&#10;NIhvGth5pPPztwenrmvDf+CPfwfj03wPq3iaa3X7RNK0MDEY3L94f+hVpwbjIZPwjmGKqv35z5Y+&#10;mz/E04SxVPK+FcdjKj9+TVNdvN+tz6r8W/Afw344k064v9Pja80d1+zzBeVxz+tfEf8AwVG8LPpv&#10;7Q3gW8KsITKFd8fKArR9T+NfohKfP3RtuQSDOR64rjPi98BvDvxnsbaLXLNbhrYhkY43A8cg/gK+&#10;A4M4yllmZLEY6blCzS62ufE8J8VSyrMYYjFNuNpJeV1Y1/hnKtx4H05kwy+QhBHcYrdzgjr8wJHH&#10;pWfoehQeEtDhsbc/uLSMKrE8Ko9fYetZ/jrx1pPgTQJNQ1rUIdOt7dd4mkfCr6H/AD6ivja9CePx&#10;03hYubnJ2SV3qz52vevXk6Ozbt1f3f0/I3pHCoT83ygHj3IH8yK4XxL8XJb3xMPDHhOz/wCEk8VT&#10;I7rZxzhY7TaQDJPJ92JQTjcTuyCFVjkCr4Q8E/EP9q+0hl0hLjwP4NZw01/e2jC/1SMkZNtC+0oG&#10;TcBNINo3AhJQWA+l/gl+zx4b+A3haHTtB09Y5dv+lXk7ebeXsmSxkllPzOSWY4PyjOFVVAUf1t4S&#10;fRgxuYTpZjxEnTpbqOib163T3PHzXOcLl0XGTVSp2i7qL/vP9Fts2jzj4E/sdfZNcj8UfEC4t/FX&#10;ildktsr/ADWWiSA5D20bAfve32kgSYGF2hmB9+t7PyV2+WUXO4DPcnn/AD/Op7aIxFvw/wA//W7V&#10;LX9+5Hw/l+T4WODy6moQj0S3835n5rmGYV8bUdSu79l0XohqDDdKdRRXtHCFFFFABRRRQAUUUUAF&#10;FFFABRRRQAUUUUAFFFFABRRRQAUUUUAFFFFABRRRQAUUUUAFFFFADWGSKjS32y7uamoo22GpNbGf&#10;qFm00TYjDqc5VjnPofTj3x9Rzn53+KH7CZ0me41n4V30PhDVGlaaXSpstpN8xLEkKuWt3bgB0DKo&#10;PMTEkj6XY0x13fw7hg55/p0rweIOGcszvDPC5nSVSL2utV6PoehlebYvLqnPhJ8qe63T9U9H8z4f&#10;sPjxd+CPEVloPxD0HUPBuv3S+Xapd7Wh1FlOH+zSRl45FXKnCvuG8FkQnB9Nsr2K7tI5El3RyHCM&#10;DlWJ6AHpk44Hc8V7j44+GmifEfSRp+vaPpOtaeXEhttQs0uY9ynIO1wRkHBBxxj8vAPEH7CuqeB7&#10;l7j4c+Km0u1isXQaLq3mXtpNKFGzbO0hnhUkYY5kIU/LjAFfxZ4jfRNqyqzxnDNXmutacrXXo1Ze&#10;h+gYPiXLMXFRr/uanfVwk/L7UfxV+yL6XMdwf3bK2OuD0/z/AFHqKcePX8q8zl+Pdx8OXtNP+JXh&#10;++8F6hdbEhN1KJ7WZ2DEJFcozxyOVTJTIfO7gjBr0DTNVtdRtVuLe486FgCGJ+UZAI/MEV/GfEXB&#10;+bZLWlRzLDyg46arT79j2ZUKsYKr9l7PdP0aZaSZX3f7PXIod98TYZtuwtx7Yo35jO4bQ3TnrQqY&#10;TaemCD9K+cjGKXO2tGtPI5eaUldqzi9r3Pgj/gpX+2tq2iay/gHw600N1Kq/aLhM5YN0A/Jq8a/Z&#10;f/4Jz+Jv2gfL1bXhcafpkz72klP7ybPQgZz2PX1r7S+Mf7Aej/Ez9oTR/GkhV44XzdwscbtuNn8z&#10;Xv2i6Ha6FpsNraQrHDboFAGQB1r+hv8AiKGByLIqeG4filWkvebWuvmrH7RHxIw+SZJTwmRQtVmv&#10;fl1ueZ/Az9jDwZ8D9Lhj0/SIJLpVBkuXXc7keufqa77x3430v4beFrjVNQvobC2tVyS+AuPQAVsb&#10;VKtldzbePmOBX59f8FTNW8feNfinb+EdJ064bR5kQo0SnbMzYzu+mB+dfnvC+DxHFecxw+aYi0fi&#10;k29PxPj+HcDiOJs3jQx1e19W5Pp89vkeeftn/wDBQDW/jlrs2geGJrix0RZSjSwNh7oZAKj0B75x&#10;WL+zR8DNP07WFvNS0m58Xat5wZNPtMYt2PK7yxxx3OecV7d+zN/wSWtYbSDWPGk26RoxKtptGzqD&#10;1zkfhXdftwfGzQ/2PfhxH4f8J2drZ61qKmOLYSzKpCjcWxkdfev6IfFGW0akOGOGYuc9ueNrJLe7&#10;Vn36n7XU4gyqlKHDHC8eepJ8rmtk+uu9v6ueH/tRfHvXfB2hTaLfa3FpVx0i0zRyii3X+7LuB+bk&#10;dOuDXlP7Nf7Injb49+LLfVWWbT9PSYXDahdEbiAc8YAr2D9hz9hDUvjfrS+OPHzySW6yGSGKUbvt&#10;OTkk5+YjpjI7mvXv2/v2o7L4EeD4fA/g2NYdXvIfKxCgAhXgDGO5yffitJ8RYbDV/wDV/JKUa2Iq&#10;fxKnSn3u+5r/AGxQwtZ8O5HTjWxM9KlXpTt8RR/ae/b5t/gH4WtfCPh24Oua/DCsDTplo0bAHPv/&#10;AIV4r8Pf2Nvil+17qMeveK9S1C0024yyfaWwSG7KQcY4rrv2Uv2WtH+FWmW3jT4kSLNqmoDz7S3m&#10;+aVm5P3eck5HXpirf7U/7anxB8I+JtE0vwjax6DHqRBtkKb5mjyo5j6LnPfmvNw9D6lVll2QU4/W&#10;LOTrSV1529HddTxcHJYPEPLeHoxlWs5SqyWmm9vR6dtDrPCn/BN5f2aNa0zxLpPiLUnvrWZUa3bg&#10;MGPIx6cdTXtH7ZvxOtfAfwWOqXl5NatDEcW27AuXwODj/PNd78MNQ1CX4S2F74oWOG/+yiabOGUH&#10;GScn+XavzQ/bt/aOl/aZ+O6aLp5uLrRrG4FvFCuQHfIDEAc9h1r4fhnBZhxXnd8zmp/V7tztZO34&#10;HzHDOX5hxTn0Hj5qaoNuUrJLR7djlPgJpUvxE+Ly+LLyGZVWcva2kf8ArJXJ4QZ6DgZJwOlan7bH&#10;iXxF4x8f2Ol3mozXV8xwlhGxEdqDt2xnb/F156HHFfUHw8+EGkfsj/s+33jjxHAq6j9lLW0CruaM&#10;4OCOvPPb0r5V/Zk0/WPjj+0Tdap5Ml/qcryOJrgfu4DgMuccZVTx9T71+2YTPKGY162Y0ofucOuV&#10;OWzktND9hwWcYTH4mvmvs/3GHXIpPZy208j3zwp+0vJ/wT7+COj6GyvqOuagPtMsLkstuvy5znj+&#10;LjHpz2r7Q/Z++MSfG/4V2HiGOGWBbuMNtlxuz36dvSvzR8d+CJvj7+1lY+D7af7Ulo2LyctuZsEe&#10;anPQcLj8a/UX4X+BrL4eeBdP0WxiSKC0hVFVRjA7V+H+MGByrD4KlWpr/aajvJ909fwPx3xMy/K8&#10;Lh6M4L/aaj5pPpZ6r00svkb6orwjIyzU233RBht/WnoNo2+lLX88ynZShumfjsYuzUne43J8z60S&#10;v5YHc5GB+INOIyacrDK7v7wJ+mDT9paUZv8AqxU5NNWPz7/4LN3k5k8MwbXki5fYPXccfoa6z/gn&#10;7od58bdet/F19C39l6DAtlpkDjCMCoDvj2KAc17Z+1n+xhpP7WWl2VvfXslhNZuCkyx7to7jr7Cu&#10;w/Z0+BGm/s9fD218P6czyQ2cfzzGPbuOe+M8+3/16/da3H2AXBkcswz/ANoi2rNbJt6p/M/UsTxj&#10;gafCccrpq9dN/K7voUf2ofhXJ8X/AIH6p4ftUja4ughBweinNY37Evw2vfhT8D9N0nULM2d7GoEy&#10;lgcsBg8jjtXrqykNhCMZ5Gaz/E3ivSvCtk91qt5badbp94vKFC/j71+a4bNsfWyx5TTp88XLm01d&#10;/kfn9PNq6wby1R5lKSlZau/6I0nnSJhuba3OAerYGeB3OAeBmq+q65DoVpJcXU8dvax58x3ICjBI&#10;xk9DweOpwa890X4m+LPjpbyRfC/wvc6xbwyrbvq1/P8AZNNhLEjzN7jdJtCuD5KSldwyvzA16R8M&#10;P2BY7u6k1b4laxH401CbPl6clt5OlWUbBS0PlFi043A5aRtrcYiTnP7D4e/Rt4l4ilCtioewoS15&#10;p7vvZbnkY6rhMAmsfO0t+Ve9LvrZ+78zz3SviD4s+O5mtvhRof8AbEFvIUbX76T7Lpls5VxgORul&#10;IYciNJQuAHVdysPYPgv+xBpXgnWIfEXi26k8b+L4pZJo727hEVrYlnyFtrbcyxgADDEtIP72CVHt&#10;HhrQ7Pw3p0VjYWttZ2lrEsMUUEYjjjRRgKqjhVA6AAAVpV/ePh54HcOcKU1KjT9rV6zkk9fLRWPi&#10;s04sxFeLo4Neyg9Hyv3pL+9L9Eku6b1KdvaNFj93t4AwGzz6579uozxU7RbnztP1zUtFfs3kfJWs&#10;7rcRV20tFFCVtEMKKKKACiiigAooooAKKKKACiiigAooooAKKKKACiiigAooooAKKKKACiiigAoo&#10;ooAKKKKACiiigAooooAbJuyNtG3Bp1FAra3InjJccZU9ai+y+Wp2p+IHJ9uatUUO97p2Fyx7GN4j&#10;8KWfirTJ7HUtPtdRsryNoZ7e5jEkM0bAqysrAgqVJBGCDn0rw/xd/wAE+9DTXZdX8F6pqfgW+NuI&#10;kt9OWN9OBVQqZtnBVVCgDy4mjQ4yeea+iaK8POeG8rzbDvDZjQjUg+jX67npYHNcVg5c2Hm15br7&#10;nofG+p+EfjB8Krdf+Eg8OWPiizgWR5dR8P3G9mjTkFrWRVlV2BJEURmAwcEd4/AP7RnhX4iQbbPV&#10;I47qM7ZLa5BhniboUeNgGRxjlWAYelfYWoxPI8ZTd8vXniuH+LH7PPhP46aYtp4q0Oz1RYiWgfDR&#10;zW7HGTHIpDoThclWBOBnoK/mfjP6JXDuY3rZPU+ry/l3j/mfXYTjOnO0cwpJL+aGjfrF6fc0eU/a&#10;InRWMqKjdCWwPx9PxqaUqsfVVB7k4B/Gqviv9gG60Py5Ph3471bwmyth7bU4TrFsyjqAGkSUZ9TN&#10;xgcGufuvh18X/hboN1d6xoWg+Llt5PkTRNWkju5Ihn975ckEa/L12B3JzgE9/wCZuLPot8XZZeeG&#10;prERW0oPV/8Abu6tse9QzDLa6Tw2IV/5ZJxkvW/u/idMqIE+9u3cfKwwfx6cVBf+HrHUbiO4ubaG&#10;4mjGI2deVrz+7/aW0fQLO3ufEmleIPCi3LiJJtX0i5soJXPTEkkaoWPpnJrrNG+Imh+IoA9rqFvN&#10;8u7Ab5sH261+KZhwnn2UuVLF4apTl1vF3X3HqSwWMhH2yUkn1Wv3NOxqyER/K0PmLjHr+ntXwb+0&#10;38Dr74m/t8aJFrkbPou0Opdf3bKNp2g9OeK+87ee2uAWiZZMfLkP6/z/AKVR1zwlpfiO7t5J7WCa&#10;SJgsZZvnViQOvucflXocIcWVcgxMq0IWc4tX26W63Z6nCvEEsnxM6tCHLeLTdtr9VruSabpFr4f8&#10;NR2duqQw28GyPYOFUDgYH41+VHxJ8ayXv7bepXuraXLqVxZ3PlWVmqM3mspPltgDpzX6yJCtrCi7&#10;VjDDZk8YGAe/sf1rz+5/Zo8H3/xM/wCEuOk27aso2LKCMcdwehJ/TAr3vD/jzDZJXxVbFUnUdS7W&#10;vV9z1uCeKqGUVa9WrHm9pfW+7e/nr6nm/wCz7+zfqHijUo/Gfj6M3mtMA9rZytm2sk7KqjjOP5V5&#10;P42+Gg8Zf8FH7FdWUtp9jG09oW+UFU2nH0yelfcEcv2WDykUImOMnJFc74o+FekeJPE1nrEluo1K&#10;zwY50IyOmQfrgflWGX+ImJhiq9avdKpFwSi0kk+3n5mWB4wr0MVWryjb2kHCNnsn2PFv+Ck3xql+&#10;EX7Pt5/Zo8u41JRbxjJGAeDg9BivDv8Aglx+x/b6pbr468RW/nTS5Nqsg6nJyfx4r7C+OfwE0f8A&#10;aB8IPpOuW6yQ79y+qnjp+VdF8O/BFp8OvB9jo9hF5dvYxLEi9Mgd678LxtRwHC9TLcvjy15v3pXV&#10;7X0s13W53Yfi5Zfw9PLcFHlqzfvSvrbyfmrdz5H/AOCrvhDxZ4+sPCmj6FaXE1n9t+byVJUDbtKs&#10;B7kdfT616p+xd+yTZ/s1/B2OOS3jl168hDXUxGWD7Tx/492r3yQLNM26FRjB3EA4IpwxNG2WZlGT&#10;gdjXi1PEXGPKaOUUY8sIS5pWesne+p5mI4xx/wDZFPJqatTUuZ2erfmfnv8Asu+B5vgR+3bq0evW&#10;txt1Kea4t7j7Ozq3mEHBOD0wPzr9BomDxs6GRlYAqWAFZ+o+HLHWNTiuJrOCa4jAVMAb8/WtSYiG&#10;IqxX92OR02/X6etcfGHFUc9q0q8qbi4x5Xrp623/ABOPibPv7VrU6k42ly8rs9NARTjPrShc/wD1&#10;zUFzexWwCyzLC3o3fp09veub8S/Fvwt4NhebU9asYUjBZi0v3QOufSvkcLlGLxU+TDwcn5Rbf3Hi&#10;4bD1aj5YRb9Fc6sDr8r8HBIXpTXO1W6/L1IGQPxrzOb9pO11jR1vvCfhfxd4st7j5YLjTNHupreV&#10;s4AScR+VjOcktgY5xXSwfB740fEqOxltbfwt4Kt7hQ039oXc2oXlmP8AriiiJyfQTLjHft+ocOeB&#10;XGGdSj9Wwc4xf2prlX3MeIpxwr5sXNQXm1f7k2/wOhm1CC0jZpZI1jGNx3DIz0rz7xn+0t4V8M6y&#10;mm2d1LrOtsStvp2l2rX97I+QOIowW4B5JGB3x377SP8AgnVZ65L53jfxl4m8XTMGjkt0um0uyIbG&#10;diQnzF6dDKQe9e5eB/hTofwr8M22i+GdI03R9Ns0CxW1tCsSg92OByx6knJJ6mv6Q4R+h7iOaNTi&#10;DEpRStyw9er6ngYzijK6D5qKdZ+Xupet1d/cj5qsfhH8Y/ivG32Gy0rwFp/nMiy6xcC9v2hwpWb7&#10;PGCoLZYBXkQpt5Vs4Honw1/YA8K+EtSbUPEFxf8AjnVZlXM2uLFPBA4Od0UKosSHPQ7CwwPm659y&#10;02DyXfDNjA4PQfT/APVVuv6k4P8ABzhXhyKlgMMnP+aSu/XU+bxnGGY1oOlSmoRe/KrXXZvV/iUb&#10;GyNszr5ZSPI2quAFq0iMGz/MVJRX6lbufLcq3X5sjgjKO2e9SUUUa9R+gUUUUAFFFFABRRRQAUUU&#10;UAFFFFABRRRQAUUUUAFFFFABRRRQAUUUUAFFFFABRRRQAUUUUAFFFFABRRRQAUUUUAFFFFABRRRQ&#10;AUUUUAFFFFADZF3EU0Rnp2qSijUPMhWIoTtXb9O9EisV+6x78HBqaij1D1KU+ntP1WNgf74zgEc+&#10;vP6V5R4o/YR+FfjBUa48CaHp8qz/AGx5tIhGmTyy85LSW/lsSc5JJ/Pt7JRXDiMtwmIhyV6cZLzS&#10;f5nVhcdiMNLnw83F907P8D518cf8E9tLn0jyvBfibxJ4Ju0wI3W7fUrc4JP7yOdiz9f79c7pn7GP&#10;xW8NCEQ/EnQdYVnxOLjQZLfEeDkqi3Lq7Zx8p2g9zX1ZRXwubeEfCGZT9pisDBy7pW/LQ9+lxpnE&#10;YOnKrzp/zRjJ/fJN/ifIPir4ZfHjwNJftY+H/DPi22t2C2o0/VfsdzdRZIXEcqJHGwAyUMjL8w2s&#10;eaz9Ib41JsF38GdaU4ySmuaVtBPUf8fP64r7OprjNfB436MnBGIbcaUoX35Wv1TOyPG9fk5amHpS&#10;fdxkn/5LJL7kfFniz4lePfAFzbnXPhL44t4roN5R0+OLVt23GdwtHlKdRjfjdzjODjIh/aQ1jZub&#10;4X/FQknofDN6Mf8AkKvuaaDzAPlzUYtMf8s/5V4NX6JfBspuUOdLtzL/AORNY8Z0nFKrg4N+UpJf&#10;c2/zPh9f2kdYbP8Axa34pfj4bvf/AI3SJ+0bqytuk+F/xS+Xsvhq9Of/ACFX3D9k3f8ALP8AlQbQ&#10;r92P8iBWK+iPwgmnzT0/vL/5Ep8ZYdpp4KOv95/5nxv4V8e/EL4gWkl3ofwj8ZSW6nGbyW202TP/&#10;AFzupY3/ACFLdH45NOfs/wAG9SBzhHn1vSwig9SdtyT+QNfZdrB5Tt8u3cBzxzU1elh/oq8FU7OU&#10;ZtrzX/yJP+vE4t+zwtO3nzt/eppfgfJOlfBT47+Lb+3W8h8D+H9PJzM895PeXEef7sSpsYjnOZF7&#10;cnta8T/sLfEzXImW1+Lun6eGJGYfCpJVSRkAG7x0HUYHqG4x9WUV9llvgHwPg17mCjJ95Xb/AEX4&#10;HHLjbMVLmo8kF2UItf8Akyk/xPn7QP8Agnr4TGiNb+KNR8VeMrpjua6u9VktJMkDIX7KYgF44B6e&#10;prs/h/8Asf8Aw3+GF1a3Wi+CfD9vf2YPk3stqs96mcZ/fyBpew6uc16dRX6Nl/C2T4KKjhMNCFtr&#10;RV/vtc8nFcQZniI8lavJx/lu1H5RVkvuKcdkyOeDt7Kny/8As1TKjBfmXn2Oamor3IxS0Wx43Kk7&#10;kSRFfXrSlWzUlFHLZWi7D3GRKVY/e/Gn0UVSv1AKKKKACiiigAooooAKKKKACiiigAooooAKKKKA&#10;CiiigAooooAKKKKACiiigAooooAKKKKACiiigAooooAKKKKACiiigAooooAKKKKACiiigAooooAK&#10;KKKACiiigAooooAKKKKACiiigAooooAKKKKACiiigAooooAKKKKACiiigAooooAKKKKACiiigAoo&#10;ooAKKKKACiiigAooooAKKKKACiiigAooooAKKKKACiiigAooooAKKKKAP//Z"/>
  <p:tag name="ISPRING_COMPANY_LOGO" val="ISPRING_PRESENTER_PHOTO_0"/>
  <p:tag name="ISPRING_COMPANY_WEBSITE" val="http://mnducgiang.longbien.edu.vn/"/>
  <p:tag name="FLASHSPRING_PRESENTATION_REFERENCES" val=""/>
  <p:tag name="FLASHSPRING_ZOOM_TAG" val="50"/>
  <p:tag name="ISPRING_PRESENTATION_INFO_2" val="&lt;?xml version=&quot;1.0&quot; encoding=&quot;UTF-8&quot; standalone=&quot;no&quot; ?&gt;&#10;&lt;presentation2&gt;&#10;&#10;  &lt;slides&gt;&#10;    &lt;slide id=&quot;{F71BDADF-4DFE-47C2-B390-074822871C98}&quot; pptId=&quot;259&quot;/&gt;&#10;    &lt;slide id=&quot;{34222064-6A3D-4738-9142-6A2F43AF70A8}&quot; pptId=&quot;268&quot;/&gt;&#10;    &lt;slide id=&quot;{4B16FAA5-5076-443F-9046-4DFD8BA5A48F}&quot; pptId=&quot;269&quot;/&gt;&#10;    &lt;slide id=&quot;{E86B2F55-7F8B-47A9-A35F-F520E20612CF}&quot; pptId=&quot;295&quot;/&gt;&#10;    &lt;slide id=&quot;{55EDA969-4E05-46B3-9F69-F9B6D48603BF}&quot; pptId=&quot;296&quot;/&gt;&#10;    &lt;slide id=&quot;{3F5A1040-429F-4807-BAF2-75C029ED2B14}&quot; pptId=&quot;261&quot;/&gt;&#10;    &lt;slide id=&quot;{0992617B-DC96-4387-B290-B19F64ED4DBD}&quot; pptId=&quot;262&quot;/&gt;&#10;    &lt;slide id=&quot;{CD5A57B1-101F-4106-87E1-29B69B4B99F1}&quot; pptId=&quot;263&quot;/&gt;&#10;    &lt;slide id=&quot;{7FE3E02B-3094-4C10-AFF0-B3F575C63301}&quot; pptId=&quot;266&quot;/&gt;&#10;    &lt;slide id=&quot;{92D369F0-4187-4D15-8E7A-BE05264E1A16}&quot; pptId=&quot;272&quot;/&gt;&#10;    &lt;slide id=&quot;{C5EB1351-CD27-44A1-AF5A-40A9A573686F}&quot; pptId=&quot;273&quot;/&gt;&#10;    &lt;slide id=&quot;{2C31388C-D680-41A7-A2E9-10DF1F3794CF}&quot; pptId=&quot;274&quot;/&gt;&#10;    &lt;slide id=&quot;{FDA92FA4-5E3E-49F1-8877-67B81BCB5FEA}&quot; pptId=&quot;264&quot;/&gt;&#10;    &lt;slide id=&quot;{CD228551-244D-4BAF-B0A3-DB56CA909F67}&quot; pptId=&quot;275&quot;/&gt;&#10;    &lt;slide id=&quot;{1F01C642-B1BC-426E-B07F-2EA1ECBC7246}&quot; pptId=&quot;276&quot;/&gt;&#10;    &lt;slide id=&quot;{8E8E24DD-B6F4-48AB-BF5E-6C8C6ACA8830}&quot; pptId=&quot;277&quot;/&gt;&#10;    &lt;slide id=&quot;{B2B0D31A-DA2D-4297-8287-BD5DC47DEADC}&quot; pptId=&quot;278&quot;/&gt;&#10;    &lt;slide id=&quot;{E63AD4E0-93B5-4B14-94A3-B1FDF2382DAB}&quot; pptId=&quot;279&quot;/&gt;&#10;    &lt;slide id=&quot;{85E6C927-4298-44FA-B8DC-46080AE3AC99}&quot; pptId=&quot;280&quot;/&gt;&#10;    &lt;slide id=&quot;{AE124572-7C0F-4529-A89A-E4FF5EFB9AD8}&quot; pptId=&quot;281&quot;/&gt;&#10;    &lt;slide id=&quot;{803F5C89-6D58-4C6F-A772-B2747F313A5D}&quot; pptId=&quot;283&quot;/&gt;&#10;    &lt;slide id=&quot;{18FFD308-51DA-4BF4-9834-92ACCFFA471F}&quot; pptId=&quot;284&quot;/&gt;&#10;    &lt;slide id=&quot;{B3240E68-E907-4645-88C1-5D9592CC7759}&quot; pptId=&quot;267&quot;/&gt;&#10;    &lt;slide id=&quot;{060C4115-04A4-4FF0-812D-A198BC1238BA}&quot; pptId=&quot;293&quot;/&gt;&#10;    &lt;slide id=&quot;{6388511F-59A6-451E-8708-523167C8F09F}&quot; pptId=&quot;270&quot;/&gt;&#10;    &lt;slide id=&quot;{662DC2A5-8169-4A29-B7A0-37C4C5C02D4B}&quot; pptId=&quot;285&quot;/&gt;&#10;    &lt;slide id=&quot;{16630FF2-DBC1-41CC-9295-5F37197421CA}&quot; pptId=&quot;286&quot;/&gt;&#10;    &lt;slide id=&quot;{4C222C10-6178-4BA1-9664-748906BCC982}&quot; pptId=&quot;287&quot;/&gt;&#10;    &lt;slide id=&quot;{68DCF128-60E9-4DE3-BDD9-CDF0E41BEAA4}&quot; pptId=&quot;289&quot;/&gt;&#10;    &lt;slide id=&quot;{4E86DCE9-0544-4D3E-86EB-92E562AF6ED5}&quot; pptId=&quot;290&quot;/&gt;&#10;    &lt;slide id=&quot;{55BCA730-9E13-44B2-A385-E5590B7668A9}&quot; pptId=&quot;291&quot;/&gt;&#10;    &lt;slide id=&quot;{551D6A37-42C8-445D-B108-6A9DBE405AAA}&quot; pptId=&quot;292&quot;/&gt;&#10;    &lt;slide id=&quot;{2F88BB33-AAA9-4B61-9EED-E6FBA627A317}&quot; pptId=&quot;271&quot;/&gt;&#10;    &lt;slide id=&quot;{C7C9BF11-AECE-4C52-916B-6451D12FE798}&quot; pptId=&quot;257&quot;/&gt;&#10;    &lt;slide id=&quot;{91600E88-534A-4796-8156-467AE78D5961}&quot; pptId=&quot;265&quot;/&gt;&#10;  &lt;/slides&gt;&#10;&#10;  &lt;narration&gt;&#10;    &lt;audioTracks/&gt;&#10;    &lt;videoTracks&gt;&#10;      &lt;videoTrack muted=&quot;false&quot; name=&quot;2049164217649403956&quot; resource=&quot;281698fd&quot; slideId=&quot;{34222064-6A3D-4738-9142-6A2F43AF70A8}&quot; startTime=&quot;0&quot; stepIndex=&quot;0&quot; volume=&quot;1&quot;&gt;&#10;        &lt;video format=&quot;yuv420p&quot; frameRate=&quot;30&quot; height=&quot;612&quot; pixelAspectRatio=&quot;1&quot; width=&quot;852&quot;/&gt;&#10;        &lt;audio channels=&quot;2&quot; format=&quot;fltp&quot; sampleRate=&quot;44100&quot;/&gt;&#10;      &lt;/videoTrack&gt;&#10;      &lt;videoTrack muted=&quot;false&quot; name=&quot;2970807655638387089&quot; resource=&quot;efa36c05&quot; slideId=&quot;{4B16FAA5-5076-443F-9046-4DFD8BA5A48F}&quot; startTime=&quot;0&quot; stepIndex=&quot;0&quot; volume=&quot;1&quot;&gt;&#10;        &lt;video format=&quot;yuv420p&quot; frameRate=&quot;30&quot; height=&quot;384&quot; pixelAspectRatio=&quot;1&quot; width=&quot;852&quot;/&gt;&#10;        &lt;audio channels=&quot;2&quot; format=&quot;fltp&quot; sampleRate=&quot;44100&quot;/&gt;&#10;      &lt;/videoTrack&gt;&#10;    &lt;/videoTracks&gt;&#10;  &lt;/narration&gt;&#10;&#10;&lt;/presentation2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6.001"/>
  <p:tag name="ISPRING_CUSTOM_TIMING_USED" val="1"/>
  <p:tag name="ISPRING_SLIDE_ID_2" val="{92D369F0-4187-4D15-8E7A-BE05264E1A16}"/>
  <p:tag name="TIMING" val="|4.3|6.3|4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4|1.6|1.4|6.2|-11.8|16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2|2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1.251"/>
  <p:tag name="ISPRING_CUSTOM_TIMING_USED" val="1"/>
  <p:tag name="ISPRING_SLIDE_ID_2" val="{FDA92FA4-5E3E-49F1-8877-67B81BCB5FEA}"/>
  <p:tag name="TIMING" val="|0.8|1.4|4.1|2|10.5|8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8.751"/>
  <p:tag name="ISPRING_CUSTOM_TIMING_USED" val="1"/>
  <p:tag name="ISPRING_SLIDE_ID_2" val="{0992617B-DC96-4387-B290-B19F64ED4DBD}"/>
  <p:tag name="TIMING" val="|1.2|6.6|4.9|3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CD5A57B1-101F-4106-87E1-29B69B4B99F1}"/>
  <p:tag name="TIMING" val="|0.8|5.3|5.9|9.5|3.5|7.2|4|1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23.751"/>
  <p:tag name="ISPRING_CUSTOM_TIMING_USED" val="1"/>
  <p:tag name="ISPRING_SLIDE_ID_2" val="{7FE3E02B-3094-4C10-AFF0-B3F575C63301}"/>
  <p:tag name="TIMING" val="|1.5|6.2|2.7|2.2|2.1|1.9|2.2|2.1|1.8|2.3|2|4.2|1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6.001"/>
  <p:tag name="ISPRING_CUSTOM_TIMING_USED" val="1"/>
  <p:tag name="ISPRING_SLIDE_ID_2" val="{92D369F0-4187-4D15-8E7A-BE05264E1A16}"/>
  <p:tag name="TIMING" val="|4.7|2|10.8|4|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6.001"/>
  <p:tag name="ISPRING_CUSTOM_TIMING_USED" val="1"/>
  <p:tag name="ISPRING_SLIDE_ID_2" val="{92D369F0-4187-4D15-8E7A-BE05264E1A16}"/>
  <p:tag name="TIMING" val="|10.7|2.9|8.6|2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2900</TotalTime>
  <Words>312</Words>
  <Application>Microsoft Office PowerPoint</Application>
  <PresentationFormat>On-screen Show (4:3)</PresentationFormat>
  <Paragraphs>65</Paragraphs>
  <Slides>9</Slides>
  <Notes>7</Notes>
  <HiddenSlides>0</HiddenSlides>
  <MMClips>13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BỘ GIÁO DỤC VÀ ĐÀO TẠO</dc:title>
  <dc:creator>Administrator</dc:creator>
  <cp:lastModifiedBy>admin</cp:lastModifiedBy>
  <cp:revision>358</cp:revision>
  <dcterms:created xsi:type="dcterms:W3CDTF">2006-08-16T00:00:00Z</dcterms:created>
  <dcterms:modified xsi:type="dcterms:W3CDTF">2022-03-18T05:11:12Z</dcterms:modified>
</cp:coreProperties>
</file>