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9" r:id="rId3"/>
    <p:sldId id="271" r:id="rId4"/>
    <p:sldId id="311" r:id="rId5"/>
    <p:sldId id="277" r:id="rId6"/>
    <p:sldId id="312" r:id="rId7"/>
    <p:sldId id="313" r:id="rId8"/>
    <p:sldId id="287" r:id="rId9"/>
    <p:sldId id="27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4AE6CC"/>
    <a:srgbClr val="AAB779"/>
    <a:srgbClr val="FFC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29A2-9B5E-44DD-8EF0-54FD110FAE6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A8B5A-BAB2-47FE-8F93-972FD0501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A8B5A-BAB2-47FE-8F93-972FD0501D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A8B5A-BAB2-47FE-8F93-972FD0501D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7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0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B1EC-AE54-4E6A-8034-3BAAC9918CD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4.wdp"/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09"/>
            <a:ext cx="12192000" cy="6867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-9595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0924" y="1948018"/>
            <a:ext cx="7955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076" y="3012684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570" y="4452487"/>
            <a:ext cx="608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 –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190" y="5349875"/>
            <a:ext cx="519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8" y="593040"/>
            <a:ext cx="777764" cy="794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9017" y="6328129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2021 -2022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44400" cy="6943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914400"/>
            <a:ext cx="10896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MỤC ĐÍCH - YÊU CẦU: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đắng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rua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đắng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”;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”..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đắng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08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5000" y="2133601"/>
            <a:ext cx="74598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0043" y="748145"/>
            <a:ext cx="620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124201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000" r="1667" b="5556"/>
          <a:stretch/>
        </p:blipFill>
        <p:spPr>
          <a:xfrm>
            <a:off x="0" y="-152399"/>
            <a:ext cx="12192000" cy="7033590"/>
          </a:xfrm>
          <a:prstGeom prst="rect">
            <a:avLst/>
          </a:prstGeom>
          <a:ln>
            <a:solidFill>
              <a:srgbClr val="66FF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096000" y="0"/>
            <a:ext cx="45719" cy="6858000"/>
          </a:xfrm>
          <a:prstGeom prst="rect">
            <a:avLst/>
          </a:prstGeom>
          <a:solidFill>
            <a:srgbClr val="4AE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2481" y="315468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429000"/>
            <a:ext cx="11734800" cy="45719"/>
          </a:xfrm>
          <a:prstGeom prst="rect">
            <a:avLst/>
          </a:prstGeom>
          <a:solidFill>
            <a:srgbClr val="4AE6CC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9" y="180739"/>
            <a:ext cx="3006738" cy="3110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12139"/>
            <a:ext cx="3886200" cy="2910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70" y="95183"/>
            <a:ext cx="4075155" cy="3219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03941"/>
            <a:ext cx="3379368" cy="28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2590800"/>
            <a:ext cx="5160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8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0"/>
          <a:stretch/>
        </p:blipFill>
        <p:spPr>
          <a:xfrm>
            <a:off x="3428999" y="152400"/>
            <a:ext cx="5334000" cy="622419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0" b="23337"/>
          <a:stretch/>
        </p:blipFill>
        <p:spPr>
          <a:xfrm>
            <a:off x="3428999" y="5334000"/>
            <a:ext cx="5142642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/>
        </p:blipFill>
        <p:spPr>
          <a:xfrm>
            <a:off x="2140707" y="5318282"/>
            <a:ext cx="3733800" cy="2281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17" y="3947088"/>
            <a:ext cx="632008" cy="6538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6143" y1="70354" x2="40359" y2="90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43" y="2453509"/>
            <a:ext cx="667256" cy="6762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6143" y1="70354" x2="40359" y2="90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41" y="4305548"/>
            <a:ext cx="667256" cy="676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6143" y1="70354" x2="40359" y2="90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10" y="1070598"/>
            <a:ext cx="667256" cy="6762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31" y="3129742"/>
            <a:ext cx="632008" cy="6538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95" y="2505873"/>
            <a:ext cx="632008" cy="6538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00" y="2553077"/>
            <a:ext cx="632008" cy="6538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72" y="2225108"/>
            <a:ext cx="632008" cy="653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62" y="1731821"/>
            <a:ext cx="632008" cy="6538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76" y="1435604"/>
            <a:ext cx="632008" cy="6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858 0.15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10273 0.2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10261 0.3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8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10898 0.33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22188 0.41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2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22 0.07431 L -0.28191 0.477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20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22 0.07431 L -0.17864 0.54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2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8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/>
        </p:blipFill>
        <p:spPr>
          <a:xfrm>
            <a:off x="2858286" y="5334000"/>
            <a:ext cx="3733800" cy="2281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/>
          <a:stretch/>
        </p:blipFill>
        <p:spPr>
          <a:xfrm>
            <a:off x="7748982" y="1194092"/>
            <a:ext cx="2784196" cy="5596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8280" y="-991822"/>
            <a:ext cx="2971799" cy="5260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5633815"/>
            <a:ext cx="4033132" cy="13141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0"/>
          <a:stretch/>
        </p:blipFill>
        <p:spPr>
          <a:xfrm rot="16200000">
            <a:off x="1377383" y="-189909"/>
            <a:ext cx="2961808" cy="36664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0"/>
          <a:stretch/>
        </p:blipFill>
        <p:spPr>
          <a:xfrm rot="21157657">
            <a:off x="7092035" y="910124"/>
            <a:ext cx="3435291" cy="36664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5"/>
          <a:stretch/>
        </p:blipFill>
        <p:spPr>
          <a:xfrm rot="16526392">
            <a:off x="5748277" y="391477"/>
            <a:ext cx="3090956" cy="2725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25555"/>
          <a:stretch/>
        </p:blipFill>
        <p:spPr>
          <a:xfrm rot="19817203">
            <a:off x="4329405" y="1447703"/>
            <a:ext cx="1370587" cy="1644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00" b="87000" l="15000" r="3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5556" r="60000" b="8889"/>
          <a:stretch/>
        </p:blipFill>
        <p:spPr>
          <a:xfrm>
            <a:off x="2740705" y="1246019"/>
            <a:ext cx="604120" cy="18606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00" b="87000" l="15000" r="3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5556" r="60000" b="8889"/>
          <a:stretch/>
        </p:blipFill>
        <p:spPr>
          <a:xfrm>
            <a:off x="3743079" y="1194092"/>
            <a:ext cx="604120" cy="1860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00" b="87000" l="15000" r="3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5556" r="60000" b="8889"/>
          <a:stretch/>
        </p:blipFill>
        <p:spPr>
          <a:xfrm>
            <a:off x="1809324" y="1561015"/>
            <a:ext cx="604120" cy="1860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33" y="1314276"/>
            <a:ext cx="1053685" cy="15767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00" b="87000" l="15000" r="3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5556" r="60000" b="8889"/>
          <a:stretch/>
        </p:blipFill>
        <p:spPr>
          <a:xfrm>
            <a:off x="6205090" y="1627087"/>
            <a:ext cx="604120" cy="18606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00" b="87000" l="15000" r="3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5556" r="60000" b="8889"/>
          <a:stretch/>
        </p:blipFill>
        <p:spPr>
          <a:xfrm>
            <a:off x="7364726" y="1537281"/>
            <a:ext cx="604120" cy="18606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95" y="1484994"/>
            <a:ext cx="825508" cy="12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1898 L 0.08607 0.38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1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00638 0.4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0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375 0.4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14166 0.3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10716 0.3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6198 0.340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1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1" y="1752600"/>
            <a:ext cx="310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dục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1"/>
            <a:ext cx="845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221" y="2743201"/>
            <a:ext cx="77075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033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863AF2FD-4C2F-4903-B14F-393AF42C6EFD}"/>
  <p:tag name="ISPRING_RESOURCE_FOLDER" val="D:\Desktop\1. NBTN Quả Na-quả quýt\"/>
  <p:tag name="ISPRING_PRESENTATION_PATH" val="D:\Desktop\1. NBTN Quả Na-quả quýt.pptx"/>
  <p:tag name="ISPRING_PROJECT_VERSION" val="9"/>
  <p:tag name="ISPRING_PROJECT_FOLDER_UPDATED" val="1"/>
  <p:tag name="ISPRING_SCREEN_RECS_UPDATED" val="D:\Desktop\1. NBTN Quả Na-quả quýt\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3&quot;/&gt;&lt;property id=&quot;20307&quot; value=&quot;271&quot;/&gt;&lt;/object&gt;&lt;object type=&quot;3&quot; unique_id=&quot;10015&quot;&gt;&lt;property id=&quot;20148&quot; value=&quot;5&quot;/&gt;&lt;property id=&quot;20300&quot; value=&quot;Slide 14&quot;/&gt;&lt;property id=&quot;20307&quot; value=&quot;273&quot;/&gt;&lt;/object&gt;&lt;object type=&quot;3&quot; unique_id=&quot;10016&quot;&gt;&lt;property id=&quot;20148&quot; value=&quot;5&quot;/&gt;&lt;property id=&quot;20300&quot; value=&quot;Slide 16&quot;/&gt;&lt;property id=&quot;20307&quot; value=&quot;274&quot;/&gt;&lt;/object&gt;&lt;object type=&quot;3&quot; unique_id=&quot;10065&quot;&gt;&lt;property id=&quot;20148&quot; value=&quot;5&quot;/&gt;&lt;property id=&quot;20300&quot; value=&quot;Slide 17&quot;/&gt;&lt;property id=&quot;20307&quot; value=&quot;275&quot;/&gt;&lt;/object&gt;&lt;object type=&quot;3&quot; unique_id=&quot;10168&quot;&gt;&lt;property id=&quot;20148&quot; value=&quot;5&quot;/&gt;&lt;property id=&quot;20300&quot; value=&quot;Slide 18&quot;/&gt;&lt;property id=&quot;20307&quot; value=&quot;276&quot;/&gt;&lt;/object&gt;&lt;object type=&quot;3&quot; unique_id=&quot;10291&quot;&gt;&lt;property id=&quot;20148&quot; value=&quot;5&quot;/&gt;&lt;property id=&quot;20300&quot; value=&quot;Slide 12&quot;/&gt;&lt;property id=&quot;20307&quot; value=&quot;278&quot;/&gt;&lt;/object&gt;&lt;object type=&quot;3&quot; unique_id=&quot;10292&quot;&gt;&lt;property id=&quot;20148&quot; value=&quot;5&quot;/&gt;&lt;property id=&quot;20300&quot; value=&quot;Slide 15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344</Words>
  <Application>Microsoft Office PowerPoint</Application>
  <PresentationFormat>Widescreen</PresentationFormat>
  <Paragraphs>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125</cp:revision>
  <dcterms:created xsi:type="dcterms:W3CDTF">2020-04-28T02:00:05Z</dcterms:created>
  <dcterms:modified xsi:type="dcterms:W3CDTF">2022-02-24T14:26:31Z</dcterms:modified>
</cp:coreProperties>
</file>