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media/image13.jpg" ContentType="image/png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8" r:id="rId3"/>
    <p:sldId id="258" r:id="rId4"/>
    <p:sldId id="298" r:id="rId5"/>
    <p:sldId id="287" r:id="rId6"/>
    <p:sldId id="285" r:id="rId7"/>
    <p:sldId id="288" r:id="rId8"/>
    <p:sldId id="299" r:id="rId9"/>
    <p:sldId id="289" r:id="rId10"/>
    <p:sldId id="290" r:id="rId11"/>
    <p:sldId id="265" r:id="rId12"/>
    <p:sldId id="319" r:id="rId13"/>
    <p:sldId id="293" r:id="rId14"/>
    <p:sldId id="294" r:id="rId15"/>
    <p:sldId id="295" r:id="rId16"/>
    <p:sldId id="296" r:id="rId17"/>
    <p:sldId id="291" r:id="rId18"/>
    <p:sldId id="297" r:id="rId19"/>
    <p:sldId id="303" r:id="rId20"/>
    <p:sldId id="312" r:id="rId21"/>
    <p:sldId id="310" r:id="rId22"/>
    <p:sldId id="304" r:id="rId23"/>
    <p:sldId id="309" r:id="rId24"/>
    <p:sldId id="306" r:id="rId25"/>
    <p:sldId id="321" r:id="rId26"/>
    <p:sldId id="31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FF6600"/>
    <a:srgbClr val="000099"/>
    <a:srgbClr val="FF3300"/>
    <a:srgbClr val="FF9900"/>
    <a:srgbClr val="20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6" autoAdjust="0"/>
    <p:restoredTop sz="95256" autoAdjust="0"/>
  </p:normalViewPr>
  <p:slideViewPr>
    <p:cSldViewPr snapToGrid="0">
      <p:cViewPr varScale="1">
        <p:scale>
          <a:sx n="67" d="100"/>
          <a:sy n="67" d="100"/>
        </p:scale>
        <p:origin x="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7770B-59CA-4B20-8751-08B1231D598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3B7B-3BD1-49FF-A3EF-8D756D53F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5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479B-6265-4D5E-81C4-BD638785CD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69FB-AB30-47D2-966F-EB93616CA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jp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5.jpg"/><Relationship Id="rId7" Type="http://schemas.openxmlformats.org/officeDocument/2006/relationships/image" Target="../media/image30.jpg"/><Relationship Id="rId12" Type="http://schemas.openxmlformats.org/officeDocument/2006/relationships/image" Target="../media/image3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3.jpg"/><Relationship Id="rId5" Type="http://schemas.openxmlformats.org/officeDocument/2006/relationships/image" Target="../media/image28.jpg"/><Relationship Id="rId10" Type="http://schemas.microsoft.com/office/2007/relationships/hdphoto" Target="../media/hdphoto2.wdp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16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" y="0"/>
            <a:ext cx="12191999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" b="100000" l="1188" r="100000">
                        <a14:foregroundMark x1="24618" y1="22689" x2="81834" y2="75462"/>
                        <a14:foregroundMark x1="70458" y1="13277" x2="12224" y2="49412"/>
                        <a14:foregroundMark x1="35993" y1="19496" x2="51613" y2="28908"/>
                        <a14:foregroundMark x1="24618" y1="27899" x2="16299" y2="41345"/>
                        <a14:foregroundMark x1="31579" y1="23866" x2="40068" y2="17983"/>
                        <a14:foregroundMark x1="27504" y1="55630" x2="29372" y2="77311"/>
                        <a14:foregroundMark x1="43294" y1="83866" x2="57895" y2="83193"/>
                        <a14:foregroundMark x1="57725" y1="82857" x2="78608" y2="72437"/>
                        <a14:foregroundMark x1="68591" y1="19832" x2="85908" y2="61513"/>
                        <a14:foregroundMark x1="74024" y1="35462" x2="84720" y2="31597"/>
                        <a14:foregroundMark x1="61800" y1="25378" x2="71477" y2="23025"/>
                        <a14:foregroundMark x1="45161" y1="12773" x2="55178" y2="27563"/>
                        <a14:foregroundMark x1="55518" y1="12101" x2="55178" y2="33277"/>
                        <a14:foregroundMark x1="84380" y1="32605" x2="77080" y2="57815"/>
                        <a14:foregroundMark x1="68081" y1="65882" x2="49745" y2="84202"/>
                        <a14:foregroundMark x1="64007" y1="32269" x2="51443" y2="56807"/>
                        <a14:foregroundMark x1="69270" y1="37647" x2="49576" y2="59664"/>
                        <a14:foregroundMark x1="61969" y1="26723" x2="46689" y2="54118"/>
                        <a14:foregroundMark x1="39389" y1="41681" x2="44822" y2="50924"/>
                        <a14:foregroundMark x1="37012" y1="45714" x2="44822" y2="48739"/>
                        <a14:foregroundMark x1="82683" y1="43193" x2="84890" y2="58655"/>
                        <a14:foregroundMark x1="30730" y1="24538" x2="17827" y2="55630"/>
                        <a14:foregroundMark x1="17148" y1="46218" x2="28523" y2="77647"/>
                        <a14:foregroundMark x1="22241" y1="51597" x2="40068" y2="64538"/>
                        <a14:foregroundMark x1="64516" y1="60840" x2="50085" y2="76975"/>
                        <a14:foregroundMark x1="17148" y1="57479" x2="20883" y2="73613"/>
                        <a14:foregroundMark x1="31579" y1="80168" x2="42954" y2="84538"/>
                        <a14:foregroundMark x1="32598" y1="64874" x2="41256" y2="78824"/>
                        <a14:foregroundMark x1="81154" y1="25714" x2="66723" y2="37311"/>
                        <a14:foregroundMark x1="51104" y1="12101" x2="38540" y2="34118"/>
                        <a14:foregroundMark x1="38879" y1="18992" x2="34465" y2="41849"/>
                        <a14:foregroundMark x1="76231" y1="58151" x2="89643" y2="73613"/>
                        <a14:foregroundMark x1="66044" y1="68571" x2="70458" y2="76639"/>
                        <a14:foregroundMark x1="50085" y1="65882" x2="28862" y2="78655"/>
                        <a14:foregroundMark x1="50085" y1="76134" x2="38879" y2="79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7770" y="967589"/>
            <a:ext cx="977842" cy="9878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201" y="224889"/>
            <a:ext cx="1142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1371600"/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ĐỨC </a:t>
            </a:r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14900" y="2464631"/>
            <a:ext cx="962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260" y="305192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VỚI TOÁN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42540" y="3877243"/>
            <a:ext cx="1280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GB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CỦNG CỐ ĐẾM ĐẾN 5. NHẬN BIẾT CHỮ SỐ 5.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BF51EB-72F3-4B2D-AB98-6289FD1CB726}"/>
              </a:ext>
            </a:extLst>
          </p:cNvPr>
          <p:cNvSpPr/>
          <p:nvPr/>
        </p:nvSpPr>
        <p:spPr>
          <a:xfrm>
            <a:off x="910763" y="4811017"/>
            <a:ext cx="100243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GB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GB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TUỔI</a:t>
            </a:r>
            <a:endParaRPr lang="vi-VN" sz="2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THU TRANG</a:t>
            </a:r>
            <a:endParaRPr lang="en-GB" sz="20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 descr="Cô Lương Thị Tuyến - Gương giáo viên điển hì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05323" y="1316289"/>
            <a:ext cx="439409" cy="15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077244"/>
            <a:ext cx="5210175" cy="3848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1999" cy="73342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07887" y="903640"/>
            <a:ext cx="10382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Con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31587" y="15128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631587" y="1969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71661" y="365125"/>
            <a:ext cx="5605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CHỮ SỐ 5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0" y="3667125"/>
            <a:ext cx="4433543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624" y="1226704"/>
            <a:ext cx="1814639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28" y="1221725"/>
            <a:ext cx="1896485" cy="17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949" y="1229660"/>
            <a:ext cx="1912516" cy="17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4431" y="1242031"/>
            <a:ext cx="1860214" cy="173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746" y="1247888"/>
            <a:ext cx="1806044" cy="169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3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78"/>
            <a:ext cx="12191999" cy="68579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1456" y="807822"/>
            <a:ext cx="1651696" cy="24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428" y="836308"/>
            <a:ext cx="1678931" cy="24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094" y="829156"/>
            <a:ext cx="1689077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919" y="821277"/>
            <a:ext cx="1689078" cy="25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56" y="914400"/>
            <a:ext cx="1729568" cy="234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944645" y="3011403"/>
            <a:ext cx="2363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86561" y="205899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23374" y="360204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63259" y="469927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8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1"/>
    </mc:Choice>
    <mc:Fallback xmlns="">
      <p:transition spd="slow" advTm="31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5623" y="578537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 âm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363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70923" y="800100"/>
            <a:ext cx="2667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240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  <a:endParaRPr lang="en-US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422037" y="173354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422037" y="268604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73598" y="37073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0923" y="2102880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57976" y="890165"/>
            <a:ext cx="14275" cy="630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02167" y="3642825"/>
            <a:ext cx="6715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3421" y="1352411"/>
            <a:ext cx="2667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5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848" y="578537"/>
            <a:ext cx="4305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67097" y="1305340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00B0F0"/>
                </a:solidFill>
                <a:latin typeface=".VnArialH" pitchFamily="34" charset="0"/>
              </a:rPr>
              <a:t>5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60432" y="1630119"/>
            <a:ext cx="2667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3000" b="1" dirty="0">
                <a:solidFill>
                  <a:schemeClr val="bg1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801097" y="1305339"/>
            <a:ext cx="2667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7000" b="1" dirty="0">
                <a:solidFill>
                  <a:srgbClr val="FF0000"/>
                </a:solidFill>
                <a:latin typeface=".VnCentury Schoolbook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0" y="2920074"/>
            <a:ext cx="2073780" cy="216244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840796" y="40825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69" y="3691534"/>
            <a:ext cx="1865602" cy="23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42" y="3428997"/>
            <a:ext cx="1938955" cy="2921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44" y="518413"/>
            <a:ext cx="2014527" cy="291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2" y="3471199"/>
            <a:ext cx="2112815" cy="2595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5" y="914400"/>
            <a:ext cx="1778304" cy="2408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4" y="1239711"/>
            <a:ext cx="1788417" cy="2605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93" y="1307912"/>
            <a:ext cx="2560082" cy="26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72" y="2212266"/>
            <a:ext cx="3578056" cy="35780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49" y="1330"/>
            <a:ext cx="12191999" cy="7334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228913" y="38448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144376" y="332951"/>
            <a:ext cx="7643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6455" y="1360131"/>
            <a:ext cx="8679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47963" y="11539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96455" y="3700629"/>
            <a:ext cx="16192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0" b="1" dirty="0">
                <a:solidFill>
                  <a:srgbClr val="FFFF0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7787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4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368" y="2948198"/>
            <a:ext cx="3161264" cy="210619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D84C8-E00D-43B3-AFEA-0C26412C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" y="1"/>
            <a:ext cx="12191999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4848" y="578537"/>
            <a:ext cx="51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11698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639459" y="25426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713035" y="324433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668" y="1355170"/>
            <a:ext cx="2106033" cy="2771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50" y="1374113"/>
            <a:ext cx="2525089" cy="2706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96" y="4446966"/>
            <a:ext cx="2272911" cy="1742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7" y="4475507"/>
            <a:ext cx="2315151" cy="172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31" y="1331277"/>
            <a:ext cx="2513300" cy="2765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8" b="98413" l="1746" r="98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93" y="4224335"/>
            <a:ext cx="2119608" cy="2119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68" y="4475507"/>
            <a:ext cx="2282028" cy="17137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2" y="1374113"/>
            <a:ext cx="2369361" cy="27121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813192" y="181872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4223738" y="504455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LUYỆN TẬP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00178" y="2327160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1: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00178" y="3491743"/>
            <a:ext cx="923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2" b="99010" l="58867" r="98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6"/>
          <a:stretch/>
        </p:blipFill>
        <p:spPr>
          <a:xfrm>
            <a:off x="6465092" y="4262630"/>
            <a:ext cx="1236787" cy="20862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479187" y="195407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102458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3037" y="312858"/>
            <a:ext cx="7643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27906"/>
            <a:ext cx="1135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425" y="13001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2975" y="2320568"/>
            <a:ext cx="112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862" y="2491661"/>
            <a:ext cx="109775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1- 5.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587" y="4862295"/>
            <a:ext cx="1041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4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7" t="32547" r="26110" b="11214"/>
          <a:stretch/>
        </p:blipFill>
        <p:spPr>
          <a:xfrm>
            <a:off x="-28578" y="-229809"/>
            <a:ext cx="12192000" cy="6858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29" y="-229809"/>
            <a:ext cx="5429798" cy="6949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461313" y="2549472"/>
            <a:ext cx="1496575" cy="1057105"/>
            <a:chOff x="4365398" y="1543021"/>
            <a:chExt cx="1755265" cy="19327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398" y="1543021"/>
              <a:ext cx="1755265" cy="19327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13632" y="1896989"/>
              <a:ext cx="796540" cy="121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rgbClr val="FF0000"/>
                  </a:solidFill>
                </a:rPr>
                <a:t>3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080" y="4729162"/>
            <a:ext cx="1566770" cy="1112449"/>
            <a:chOff x="662079" y="3908873"/>
            <a:chExt cx="1616665" cy="193273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79" y="3908873"/>
              <a:ext cx="1616665" cy="19327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49809" y="4370460"/>
              <a:ext cx="796539" cy="1139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rgbClr val="FF0000"/>
                  </a:solidFill>
                </a:rPr>
                <a:t>2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1875" y="2549473"/>
            <a:ext cx="1432850" cy="978774"/>
            <a:chOff x="432268" y="1029023"/>
            <a:chExt cx="1720578" cy="23187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8" y="1029023"/>
              <a:ext cx="1720578" cy="231872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7861" y="1521367"/>
              <a:ext cx="796539" cy="1464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smtClean="0">
                  <a:solidFill>
                    <a:srgbClr val="FF0000"/>
                  </a:solidFill>
                </a:rPr>
                <a:t>5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6507" y="4729162"/>
            <a:ext cx="1529781" cy="1040459"/>
            <a:chOff x="1224757" y="1285364"/>
            <a:chExt cx="1434160" cy="193273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757" y="1285364"/>
              <a:ext cx="1434160" cy="193273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16427" y="1285364"/>
              <a:ext cx="796539" cy="165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500" b="1" dirty="0" smtClean="0">
                  <a:solidFill>
                    <a:srgbClr val="FF0000"/>
                  </a:solidFill>
                </a:rPr>
                <a:t>5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8552" y="2443162"/>
            <a:ext cx="1459294" cy="1065004"/>
            <a:chOff x="590045" y="892700"/>
            <a:chExt cx="1730664" cy="23323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45" y="892700"/>
              <a:ext cx="1730664" cy="233231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95660" y="1408276"/>
              <a:ext cx="796538" cy="1497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3479187" y="218014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479187" y="278299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83672 -0.3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36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539 -0.1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59401 -0.3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14701" y="1545129"/>
            <a:ext cx="6772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2: Ai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14701" y="2848114"/>
            <a:ext cx="677227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48" b="97030" l="6216" r="45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82" r="54387"/>
          <a:stretch/>
        </p:blipFill>
        <p:spPr>
          <a:xfrm>
            <a:off x="928691" y="3000375"/>
            <a:ext cx="1822723" cy="241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4498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19" y="-174799"/>
            <a:ext cx="3395428" cy="253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28" y="643992"/>
            <a:ext cx="2083999" cy="134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9" y="1287945"/>
            <a:ext cx="2068130" cy="1335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1" y="4815197"/>
            <a:ext cx="2174844" cy="1373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63" y="4970026"/>
            <a:ext cx="2159403" cy="13523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9681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081013" y="2565126"/>
            <a:ext cx="2675475" cy="6922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500512" y="1974533"/>
            <a:ext cx="1418120" cy="5905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72" y="2163755"/>
            <a:ext cx="3796892" cy="2941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6659" y="2556726"/>
            <a:ext cx="659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  <a:endParaRPr lang="en-US" sz="5000" b="1" dirty="0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52" y="4756837"/>
            <a:ext cx="4272793" cy="19710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87264" y="5248689"/>
            <a:ext cx="618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en-US" sz="55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0259" y="1021031"/>
            <a:ext cx="521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4</a:t>
            </a:r>
            <a:endParaRPr lang="en-US" sz="50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25964" y="1729795"/>
            <a:ext cx="5783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45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71627" y="1092721"/>
            <a:ext cx="5797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45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80300" y="5319886"/>
            <a:ext cx="614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  <a:endParaRPr lang="en-US" sz="45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19144" y="5433355"/>
            <a:ext cx="586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4</a:t>
            </a:r>
            <a:endParaRPr lang="en-US" sz="45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3" y="-139003"/>
            <a:ext cx="12191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516493"/>
            <a:ext cx="4509241" cy="244616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87" y="4258079"/>
            <a:ext cx="1915250" cy="184094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5" y="914400"/>
            <a:ext cx="1847855" cy="171138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77" y="4276259"/>
            <a:ext cx="1869012" cy="17965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70" y="1150936"/>
            <a:ext cx="1764976" cy="1696502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 flipV="1">
            <a:off x="1950721" y="2894261"/>
            <a:ext cx="2095018" cy="13157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7523154" y="1874899"/>
            <a:ext cx="1934465" cy="415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3" y="3476059"/>
            <a:ext cx="4180715" cy="32387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1" y="559835"/>
            <a:ext cx="4509241" cy="244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8420" y="1376653"/>
            <a:ext cx="804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2052" y="3900553"/>
            <a:ext cx="829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en-US" sz="60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4632" y="4911008"/>
            <a:ext cx="286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50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028" y="552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170496" y="4786931"/>
            <a:ext cx="4666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50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03818" y="5095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0225249" y="1715743"/>
            <a:ext cx="72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50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56639" y="1412515"/>
            <a:ext cx="5421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rgbClr val="FFFF00"/>
                </a:solidFill>
                <a:latin typeface=".VnArial" panose="020B7200000000000000" pitchFamily="34" charset="0"/>
              </a:rPr>
              <a:t>2</a:t>
            </a:r>
            <a:endParaRPr lang="en-US" sz="50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3544">
            <a:off x="6850861" y="3092120"/>
            <a:ext cx="308418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47789" y="1513006"/>
            <a:ext cx="9534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3: THỬ TÀI BÉ YÊU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76476" y="2957511"/>
            <a:ext cx="70961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51">
        <p:fade/>
      </p:transition>
    </mc:Choice>
    <mc:Fallback xmlns="">
      <p:transition spd="med" advTm="27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38"/>
            <a:ext cx="12191999" cy="6858000"/>
          </a:xfrm>
        </p:spPr>
      </p:pic>
      <p:grpSp>
        <p:nvGrpSpPr>
          <p:cNvPr id="41" name="Group 40"/>
          <p:cNvGrpSpPr/>
          <p:nvPr/>
        </p:nvGrpSpPr>
        <p:grpSpPr>
          <a:xfrm>
            <a:off x="555182" y="3690496"/>
            <a:ext cx="3850362" cy="2466357"/>
            <a:chOff x="7932377" y="1201040"/>
            <a:chExt cx="3058750" cy="19882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312" y="1201040"/>
              <a:ext cx="1136709" cy="982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864" y="1236317"/>
              <a:ext cx="1115197" cy="9638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77" y="2198896"/>
              <a:ext cx="1139554" cy="9848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04" y="2198896"/>
              <a:ext cx="1145951" cy="9903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192" y="2215584"/>
              <a:ext cx="1100935" cy="95147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80574" y="754439"/>
            <a:ext cx="3807469" cy="1751842"/>
            <a:chOff x="2311389" y="-348917"/>
            <a:chExt cx="3998582" cy="24303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911" y="-281456"/>
              <a:ext cx="1306707" cy="11362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23" y="-348917"/>
              <a:ext cx="1349553" cy="1190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389" y="1023434"/>
              <a:ext cx="1318031" cy="10579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229" y="958965"/>
              <a:ext cx="1311917" cy="11152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325" y="945349"/>
              <a:ext cx="1422646" cy="1134669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8186057" y="344963"/>
            <a:ext cx="2842898" cy="3333239"/>
            <a:chOff x="7658068" y="2659738"/>
            <a:chExt cx="2558287" cy="40006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068" y="2662119"/>
              <a:ext cx="1247753" cy="213987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863" y="2659738"/>
              <a:ext cx="1199950" cy="2082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328" y="4564860"/>
              <a:ext cx="1186027" cy="209549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704" y="4579613"/>
              <a:ext cx="1195577" cy="208074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7674575" y="4438154"/>
            <a:ext cx="3469675" cy="1591993"/>
            <a:chOff x="2277389" y="4654568"/>
            <a:chExt cx="3349467" cy="1531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178" y="4654568"/>
              <a:ext cx="1622678" cy="15182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389" y="4661986"/>
              <a:ext cx="1628936" cy="1524092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365063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50637" y="176906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851974" y="225445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851974" y="2739836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625998" y="379563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89821" y="1012824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742922" y="444586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1974" y="524868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517072" y="4215713"/>
            <a:ext cx="61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0767" y="2346756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0766" y="3321873"/>
            <a:ext cx="613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316680" y="1544812"/>
            <a:ext cx="959755" cy="98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362127" y="4805932"/>
            <a:ext cx="925868" cy="33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3424661" y="290075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5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1712" y="2055813"/>
            <a:ext cx="8315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6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00150" y="1083464"/>
            <a:ext cx="9734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ÔN CỦNG CỐ ĐẾM ĐẾN 5. NHẬN BIẾT CÁC CHỮ SỐ TRONG PHẠM VI 4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437" y="2778105"/>
            <a:ext cx="10215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CÙNG THAM GIA NGÀY HỘI RỪNG XANH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59643" y="3737696"/>
            <a:ext cx="10215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314087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340" y="79695"/>
            <a:ext cx="3224237" cy="2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smtClean="0">
                <a:solidFill>
                  <a:srgbClr val="3333FF"/>
                </a:solidFill>
              </a:rPr>
              <a:t>3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2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smtClean="0">
                <a:solidFill>
                  <a:srgbClr val="3333FF"/>
                </a:solidFill>
              </a:rPr>
              <a:t>1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34115" y="1133371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34016" y="3424133"/>
            <a:ext cx="61407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818927" y="3514909"/>
            <a:ext cx="72032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74" y="2373476"/>
            <a:ext cx="3035036" cy="216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7" y="2379982"/>
            <a:ext cx="3005819" cy="21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5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22656 -0.430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431" y="632842"/>
            <a:ext cx="4231764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779" y="632842"/>
            <a:ext cx="4434506" cy="27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7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2292 L -0.30104 -0.51065 " pathEditMode="relative" rAng="0" ptsTypes="AA">
                                      <p:cBhvr>
                                        <p:cTn id="6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" y="57242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2133D-7931-42DF-8254-C9EA0D16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219" y="961396"/>
            <a:ext cx="2194460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698" y="950167"/>
            <a:ext cx="2153596" cy="162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8097" y="961396"/>
            <a:ext cx="2210729" cy="16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0028" y="950167"/>
            <a:ext cx="2224520" cy="16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117346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231537" y="365711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5104 -0.52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1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1" y="57242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728" y="1608159"/>
            <a:ext cx="3051390" cy="20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8756" y="1635842"/>
            <a:ext cx="2977846" cy="21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240" y="1649912"/>
            <a:ext cx="3068865" cy="20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4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6133040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5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30703 -0.41783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1" animBg="1"/>
      <p:bldP spid="20" grpId="2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F4F0F-21DE-4B5E-8660-E2824C2C5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" y="57242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DE228D-154C-41D9-A25B-F801958BA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38" y="958480"/>
            <a:ext cx="246418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86EAD-41A2-4133-A3BD-30017316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883" y="958480"/>
            <a:ext cx="2549123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9550" y="958480"/>
            <a:ext cx="2429749" cy="217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1944039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4034115" y="4967682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>
                <a:solidFill>
                  <a:srgbClr val="3333FF"/>
                </a:solidFill>
              </a:rPr>
              <a:t>5</a:t>
            </a:r>
            <a:endParaRPr lang="en-US" sz="6000" b="1" dirty="0">
              <a:solidFill>
                <a:srgbClr val="3333FF"/>
              </a:solidFill>
            </a:endParaRPr>
          </a:p>
        </p:txBody>
      </p:sp>
      <p:sp>
        <p:nvSpPr>
          <p:cNvPr id="21" name="7-Point Star 20"/>
          <p:cNvSpPr/>
          <p:nvPr/>
        </p:nvSpPr>
        <p:spPr>
          <a:xfrm>
            <a:off x="6400802" y="4933665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8200577" y="4967681"/>
            <a:ext cx="1504050" cy="10992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95563" y="12772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095563" y="228173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239750" y="311691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3441087" y="392668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0A4091-539C-40D6-B31B-FBCC5DA8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43" y="958480"/>
            <a:ext cx="2471103" cy="21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386561" y="4783015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84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01"/>
    </mc:Choice>
    <mc:Fallback xmlns="">
      <p:transition spd="slow" advTm="2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66393 -0.50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3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2" grpId="1" animBg="1"/>
      <p:bldP spid="23" grpId="0"/>
      <p:bldP spid="24" grpId="0"/>
      <p:bldP spid="25" grpId="0"/>
      <p:bldP spid="2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419100"/>
            <a:ext cx="13373100" cy="779145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571625" y="1407547"/>
            <a:ext cx="9734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CHỮ SỐ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76513" y="4249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23925" y="2828924"/>
            <a:ext cx="1038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79187" y="136046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422037" y="108346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565113"/>
      </p:ext>
    </p:extLst>
  </p:cSld>
  <p:clrMapOvr>
    <a:masterClrMapping/>
  </p:clrMapOvr>
  <p:transition spd="slow" advTm="273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2|1.5|1.6|1.8|1.7|1.9|1.9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657</Words>
  <Application>Microsoft Office PowerPoint</Application>
  <PresentationFormat>Widescreen</PresentationFormat>
  <Paragraphs>193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.VnArial</vt:lpstr>
      <vt:lpstr>.VnArialH</vt:lpstr>
      <vt:lpstr>.VnAvant</vt:lpstr>
      <vt:lpstr>.VnCentury Schoolbook</vt:lpstr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binhminhpc</dc:creator>
  <cp:lastModifiedBy>MHC</cp:lastModifiedBy>
  <cp:revision>205</cp:revision>
  <dcterms:created xsi:type="dcterms:W3CDTF">2021-09-16T05:45:40Z</dcterms:created>
  <dcterms:modified xsi:type="dcterms:W3CDTF">2022-01-20T13:07:30Z</dcterms:modified>
</cp:coreProperties>
</file>