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4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2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2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5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5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5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0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4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0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3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4987-6A8A-4DA8-B9DE-A3E968D3CF0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1BC97-DB48-41D5-AAF0-2A8BE625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4592"/>
          </a:xfrm>
        </p:spPr>
      </p:pic>
      <p:sp>
        <p:nvSpPr>
          <p:cNvPr id="9" name="TextBox 8"/>
          <p:cNvSpPr txBox="1"/>
          <p:nvPr/>
        </p:nvSpPr>
        <p:spPr>
          <a:xfrm>
            <a:off x="2923504" y="2434107"/>
            <a:ext cx="65533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smtClean="0">
                <a:solidFill>
                  <a:srgbClr val="7030A0"/>
                </a:solidFill>
                <a:latin typeface="Time New Roman"/>
              </a:rPr>
              <a:t>Cô hướng dẫn trẻ tô màu</a:t>
            </a:r>
            <a:endParaRPr lang="en-US" sz="4400">
              <a:solidFill>
                <a:srgbClr val="7030A0"/>
              </a:solidFill>
              <a:latin typeface="Time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24" y="49758"/>
            <a:ext cx="804500" cy="59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57"/>
    </mc:Choice>
    <mc:Fallback xmlns="">
      <p:transition spd="slow" advTm="1155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74853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049" y="682581"/>
            <a:ext cx="5422006" cy="31553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224" y="49758"/>
            <a:ext cx="804500" cy="59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05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41"/>
    </mc:Choice>
    <mc:Fallback xmlns="">
      <p:transition spd="slow" advTm="1134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24" y="49758"/>
            <a:ext cx="804500" cy="59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44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733"/>
    </mc:Choice>
    <mc:Fallback xmlns="">
      <p:transition spd="slow" advTm="3273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/>
          <p:cNvSpPr/>
          <p:nvPr/>
        </p:nvSpPr>
        <p:spPr>
          <a:xfrm>
            <a:off x="1366513" y="2721114"/>
            <a:ext cx="96907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 New Roman"/>
              </a:rPr>
              <a:t>XIN CHÀO VÀ HẸN GẶP LẠI CÁC CON!</a:t>
            </a:r>
            <a:endParaRPr lang="en-US" sz="4000" b="1" cap="none" spc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224" y="49758"/>
            <a:ext cx="804500" cy="5959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269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58"/>
    </mc:Choice>
    <mc:Fallback xmlns="">
      <p:transition spd="slow" advTm="92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34</cp:revision>
  <dcterms:created xsi:type="dcterms:W3CDTF">2022-01-19T14:18:10Z</dcterms:created>
  <dcterms:modified xsi:type="dcterms:W3CDTF">2022-02-13T08:32:38Z</dcterms:modified>
</cp:coreProperties>
</file>