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83" r:id="rId4"/>
    <p:sldId id="258" r:id="rId5"/>
    <p:sldId id="268" r:id="rId6"/>
    <p:sldId id="269" r:id="rId7"/>
    <p:sldId id="271" r:id="rId8"/>
    <p:sldId id="270" r:id="rId9"/>
    <p:sldId id="272"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856" autoAdjust="0"/>
  </p:normalViewPr>
  <p:slideViewPr>
    <p:cSldViewPr>
      <p:cViewPr varScale="1">
        <p:scale>
          <a:sx n="96" d="100"/>
          <a:sy n="96" d="100"/>
        </p:scale>
        <p:origin x="1956"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13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77C037-F80E-4062-A223-3A9B19F31723}" type="datetimeFigureOut">
              <a:rPr lang="en-US" smtClean="0"/>
              <a:t>2/27/2022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B457E9-680F-45C0-A810-0958028D5F46}" type="slidenum">
              <a:rPr lang="en-US" smtClean="0"/>
              <a:t>‹#›</a:t>
            </a:fld>
            <a:endParaRPr lang="en-US"/>
          </a:p>
        </p:txBody>
      </p:sp>
    </p:spTree>
    <p:extLst>
      <p:ext uri="{BB962C8B-B14F-4D97-AF65-F5344CB8AC3E}">
        <p14:creationId xmlns:p14="http://schemas.microsoft.com/office/powerpoint/2010/main" val="2910400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Xin chào</a:t>
            </a:r>
            <a:r>
              <a:rPr lang="en-US" baseline="0" smtClean="0"/>
              <a:t> tất các bạn , mình là kiến tím .Rất vui khi hôm nay được đồng hành cùng các bạn trong chương trình bé tập đếm  .Và hôm nay mình sẽ mang đến cho các bạn rất nhiều trò chơi thật vui và bổ ích .Các bạn đã sẵn sàng chưa?</a:t>
            </a:r>
          </a:p>
          <a:p>
            <a:r>
              <a:rPr lang="en-US" baseline="0" smtClean="0"/>
              <a:t>-Cùng đến với trò chơi đầu tiên : Khởi động</a:t>
            </a:r>
          </a:p>
          <a:p>
            <a:endParaRPr lang="en-US"/>
          </a:p>
        </p:txBody>
      </p:sp>
      <p:sp>
        <p:nvSpPr>
          <p:cNvPr id="4" name="Slide Number Placeholder 3"/>
          <p:cNvSpPr>
            <a:spLocks noGrp="1"/>
          </p:cNvSpPr>
          <p:nvPr>
            <p:ph type="sldNum" sz="quarter" idx="10"/>
          </p:nvPr>
        </p:nvSpPr>
        <p:spPr/>
        <p:txBody>
          <a:bodyPr/>
          <a:lstStyle/>
          <a:p>
            <a:fld id="{90B457E9-680F-45C0-A810-0958028D5F46}" type="slidenum">
              <a:rPr lang="en-US" smtClean="0"/>
              <a:t>3</a:t>
            </a:fld>
            <a:endParaRPr lang="en-US"/>
          </a:p>
        </p:txBody>
      </p:sp>
    </p:spTree>
    <p:extLst>
      <p:ext uri="{BB962C8B-B14F-4D97-AF65-F5344CB8AC3E}">
        <p14:creationId xmlns:p14="http://schemas.microsoft.com/office/powerpoint/2010/main" val="4103721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6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8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8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4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4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9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9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2/27/2022</a:t>
            </a:fld>
            <a:endParaRPr lang="en-US"/>
          </a:p>
        </p:txBody>
      </p:sp>
      <p:sp>
        <p:nvSpPr>
          <p:cNvPr id="5" name="Footer Placeholder 4"/>
          <p:cNvSpPr>
            <a:spLocks noGrp="1"/>
          </p:cNvSpPr>
          <p:nvPr>
            <p:ph type="ftr" sz="quarter" idx="3"/>
          </p:nvPr>
        </p:nvSpPr>
        <p:spPr>
          <a:xfrm>
            <a:off x="3124200" y="635639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9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4.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audio" Target="../media/media2.wav"/><Relationship Id="rId2" Type="http://schemas.microsoft.com/office/2007/relationships/media" Target="../media/media2.wav"/><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image" Target="../media/image5.jpeg"/><Relationship Id="rId4"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slideLayout" Target="../slideLayouts/slideLayout7.xml"/><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audio" Target="../media/media3.wav"/><Relationship Id="rId1" Type="http://schemas.microsoft.com/office/2007/relationships/media" Target="../media/media3.wav"/><Relationship Id="rId6" Type="http://schemas.openxmlformats.org/officeDocument/2006/relationships/image" Target="../media/image7.emf"/><Relationship Id="rId11" Type="http://schemas.openxmlformats.org/officeDocument/2006/relationships/image" Target="../media/image12.pn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notesSlide" Target="../notesSlides/notesSlide1.xml"/><Relationship Id="rId9" Type="http://schemas.openxmlformats.org/officeDocument/2006/relationships/image" Target="../media/image10.emf"/></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2.emf"/><Relationship Id="rId18" Type="http://schemas.openxmlformats.org/officeDocument/2006/relationships/image" Target="../media/image27.png"/><Relationship Id="rId3" Type="http://schemas.openxmlformats.org/officeDocument/2006/relationships/audio" Target="../media/media4.wav"/><Relationship Id="rId7" Type="http://schemas.openxmlformats.org/officeDocument/2006/relationships/image" Target="../media/image17.png"/><Relationship Id="rId12" Type="http://schemas.openxmlformats.org/officeDocument/2006/relationships/image" Target="../media/image13.png"/><Relationship Id="rId17" Type="http://schemas.openxmlformats.org/officeDocument/2006/relationships/image" Target="../media/image26.png"/><Relationship Id="rId2" Type="http://schemas.microsoft.com/office/2007/relationships/media" Target="../media/media4.wav"/><Relationship Id="rId16" Type="http://schemas.openxmlformats.org/officeDocument/2006/relationships/image" Target="../media/image25.png"/><Relationship Id="rId1" Type="http://schemas.openxmlformats.org/officeDocument/2006/relationships/tags" Target="../tags/tag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4.emf"/><Relationship Id="rId10" Type="http://schemas.openxmlformats.org/officeDocument/2006/relationships/image" Target="../media/image20.png"/><Relationship Id="rId4" Type="http://schemas.openxmlformats.org/officeDocument/2006/relationships/slideLayout" Target="../slideLayouts/slideLayout7.xml"/><Relationship Id="rId9" Type="http://schemas.openxmlformats.org/officeDocument/2006/relationships/image" Target="../media/image19.png"/><Relationship Id="rId14" Type="http://schemas.openxmlformats.org/officeDocument/2006/relationships/image" Target="../media/image23.emf"/></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4.png"/><Relationship Id="rId18" Type="http://schemas.openxmlformats.org/officeDocument/2006/relationships/image" Target="../media/image26.png"/><Relationship Id="rId3" Type="http://schemas.openxmlformats.org/officeDocument/2006/relationships/audio" Target="../media/media5.wav"/><Relationship Id="rId7" Type="http://schemas.openxmlformats.org/officeDocument/2006/relationships/image" Target="../media/image17.png"/><Relationship Id="rId12" Type="http://schemas.openxmlformats.org/officeDocument/2006/relationships/image" Target="../media/image28.png"/><Relationship Id="rId17" Type="http://schemas.openxmlformats.org/officeDocument/2006/relationships/image" Target="../media/image27.png"/><Relationship Id="rId2" Type="http://schemas.microsoft.com/office/2007/relationships/media" Target="../media/media5.wav"/><Relationship Id="rId16" Type="http://schemas.openxmlformats.org/officeDocument/2006/relationships/image" Target="../media/image30.png"/><Relationship Id="rId1" Type="http://schemas.openxmlformats.org/officeDocument/2006/relationships/tags" Target="../tags/tag3.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18.png"/><Relationship Id="rId4" Type="http://schemas.openxmlformats.org/officeDocument/2006/relationships/slideLayout" Target="../slideLayouts/slideLayout7.xml"/><Relationship Id="rId9" Type="http://schemas.openxmlformats.org/officeDocument/2006/relationships/image" Target="../media/image20.png"/><Relationship Id="rId14" Type="http://schemas.openxmlformats.org/officeDocument/2006/relationships/image" Target="../media/image29.pn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32.png"/><Relationship Id="rId18" Type="http://schemas.openxmlformats.org/officeDocument/2006/relationships/image" Target="../media/image27.png"/><Relationship Id="rId3" Type="http://schemas.openxmlformats.org/officeDocument/2006/relationships/audio" Target="../media/media6.wav"/><Relationship Id="rId7" Type="http://schemas.openxmlformats.org/officeDocument/2006/relationships/image" Target="../media/image17.png"/><Relationship Id="rId12" Type="http://schemas.openxmlformats.org/officeDocument/2006/relationships/image" Target="../media/image31.png"/><Relationship Id="rId17" Type="http://schemas.openxmlformats.org/officeDocument/2006/relationships/image" Target="../media/image26.png"/><Relationship Id="rId2" Type="http://schemas.microsoft.com/office/2007/relationships/media" Target="../media/media6.wav"/><Relationship Id="rId16" Type="http://schemas.openxmlformats.org/officeDocument/2006/relationships/image" Target="../media/image34.png"/><Relationship Id="rId1" Type="http://schemas.openxmlformats.org/officeDocument/2006/relationships/tags" Target="../tags/tag4.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33.png"/><Relationship Id="rId10" Type="http://schemas.openxmlformats.org/officeDocument/2006/relationships/image" Target="../media/image18.png"/><Relationship Id="rId4" Type="http://schemas.openxmlformats.org/officeDocument/2006/relationships/slideLayout" Target="../slideLayouts/slideLayout7.xml"/><Relationship Id="rId9" Type="http://schemas.openxmlformats.org/officeDocument/2006/relationships/image" Target="../media/image20.png"/><Relationship Id="rId14"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32.png"/><Relationship Id="rId18" Type="http://schemas.openxmlformats.org/officeDocument/2006/relationships/image" Target="../media/image38.png"/><Relationship Id="rId3" Type="http://schemas.openxmlformats.org/officeDocument/2006/relationships/audio" Target="../media/media7.wav"/><Relationship Id="rId7" Type="http://schemas.openxmlformats.org/officeDocument/2006/relationships/image" Target="../media/image17.png"/><Relationship Id="rId12" Type="http://schemas.openxmlformats.org/officeDocument/2006/relationships/image" Target="../media/image21.png"/><Relationship Id="rId17" Type="http://schemas.openxmlformats.org/officeDocument/2006/relationships/image" Target="../media/image37.png"/><Relationship Id="rId2" Type="http://schemas.microsoft.com/office/2007/relationships/media" Target="../media/media7.wav"/><Relationship Id="rId16" Type="http://schemas.openxmlformats.org/officeDocument/2006/relationships/image" Target="../media/image36.png"/><Relationship Id="rId1" Type="http://schemas.openxmlformats.org/officeDocument/2006/relationships/tags" Target="../tags/tag5.xml"/><Relationship Id="rId6" Type="http://schemas.openxmlformats.org/officeDocument/2006/relationships/image" Target="../media/image16.png"/><Relationship Id="rId11" Type="http://schemas.openxmlformats.org/officeDocument/2006/relationships/image" Target="../media/image27.png"/><Relationship Id="rId5" Type="http://schemas.openxmlformats.org/officeDocument/2006/relationships/image" Target="../media/image15.png"/><Relationship Id="rId15" Type="http://schemas.openxmlformats.org/officeDocument/2006/relationships/image" Target="../media/image4.png"/><Relationship Id="rId10" Type="http://schemas.openxmlformats.org/officeDocument/2006/relationships/image" Target="../media/image18.png"/><Relationship Id="rId19" Type="http://schemas.openxmlformats.org/officeDocument/2006/relationships/image" Target="../media/image26.png"/><Relationship Id="rId4" Type="http://schemas.openxmlformats.org/officeDocument/2006/relationships/slideLayout" Target="../slideLayouts/slideLayout7.xml"/><Relationship Id="rId9" Type="http://schemas.openxmlformats.org/officeDocument/2006/relationships/image" Target="../media/image20.png"/><Relationship Id="rId14" Type="http://schemas.openxmlformats.org/officeDocument/2006/relationships/image" Target="../media/image35.png"/></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32.png"/><Relationship Id="rId18" Type="http://schemas.openxmlformats.org/officeDocument/2006/relationships/image" Target="../media/image41.png"/><Relationship Id="rId3" Type="http://schemas.openxmlformats.org/officeDocument/2006/relationships/audio" Target="../media/media8.wav"/><Relationship Id="rId7" Type="http://schemas.openxmlformats.org/officeDocument/2006/relationships/image" Target="../media/image17.png"/><Relationship Id="rId12" Type="http://schemas.openxmlformats.org/officeDocument/2006/relationships/image" Target="../media/image21.png"/><Relationship Id="rId17" Type="http://schemas.openxmlformats.org/officeDocument/2006/relationships/image" Target="../media/image40.png"/><Relationship Id="rId2" Type="http://schemas.microsoft.com/office/2007/relationships/media" Target="../media/media8.wav"/><Relationship Id="rId16" Type="http://schemas.openxmlformats.org/officeDocument/2006/relationships/image" Target="../media/image38.png"/><Relationship Id="rId1" Type="http://schemas.openxmlformats.org/officeDocument/2006/relationships/tags" Target="../tags/tag6.xml"/><Relationship Id="rId6" Type="http://schemas.openxmlformats.org/officeDocument/2006/relationships/image" Target="../media/image16.png"/><Relationship Id="rId11" Type="http://schemas.openxmlformats.org/officeDocument/2006/relationships/image" Target="../media/image27.png"/><Relationship Id="rId5" Type="http://schemas.openxmlformats.org/officeDocument/2006/relationships/image" Target="../media/image15.png"/><Relationship Id="rId15" Type="http://schemas.openxmlformats.org/officeDocument/2006/relationships/image" Target="../media/image4.png"/><Relationship Id="rId10" Type="http://schemas.openxmlformats.org/officeDocument/2006/relationships/image" Target="../media/image18.png"/><Relationship Id="rId19" Type="http://schemas.openxmlformats.org/officeDocument/2006/relationships/image" Target="../media/image26.png"/><Relationship Id="rId4" Type="http://schemas.openxmlformats.org/officeDocument/2006/relationships/slideLayout" Target="../slideLayouts/slideLayout7.xml"/><Relationship Id="rId9" Type="http://schemas.openxmlformats.org/officeDocument/2006/relationships/image" Target="../media/image20.png"/><Relationship Id="rId14"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Tài liệu soạn bài hương\tư liệu hình ảnh làm ppt\z3078100229673_b3c8caf9c89666ad5eba79ffc3e767b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898073" y="304842"/>
            <a:ext cx="5943600" cy="646331"/>
          </a:xfrm>
          <a:prstGeom prst="rect">
            <a:avLst/>
          </a:prstGeom>
          <a:noFill/>
        </p:spPr>
        <p:txBody>
          <a:bodyPr wrap="square" rtlCol="0">
            <a:spAutoFit/>
          </a:bodyPr>
          <a:lstStyle/>
          <a:p>
            <a:pPr algn="ctr"/>
            <a:r>
              <a:rPr lang="en-US" b="1" smtClean="0">
                <a:solidFill>
                  <a:prstClr val="black"/>
                </a:solidFill>
                <a:latin typeface="Times New Roman" pitchFamily="18" charset="0"/>
                <a:cs typeface="Times New Roman" pitchFamily="18" charset="0"/>
              </a:rPr>
              <a:t>ỦY BAN NHÂN DÂN QUẬN LONG BIÊN</a:t>
            </a:r>
          </a:p>
          <a:p>
            <a:pPr algn="ctr"/>
            <a:r>
              <a:rPr lang="en-US" b="1" smtClean="0">
                <a:solidFill>
                  <a:prstClr val="black"/>
                </a:solidFill>
                <a:latin typeface="Times New Roman" pitchFamily="18" charset="0"/>
                <a:cs typeface="Times New Roman" pitchFamily="18" charset="0"/>
              </a:rPr>
              <a:t>TRƯỜNG MẦM NON ĐỨC GIANG</a:t>
            </a:r>
            <a:endParaRPr lang="en-US" b="1">
              <a:solidFill>
                <a:prstClr val="black"/>
              </a:solidFill>
              <a:latin typeface="Times New Roman" pitchFamily="18" charset="0"/>
              <a:cs typeface="Times New Roman" pitchFamily="18" charset="0"/>
            </a:endParaRPr>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5501" y="304842"/>
            <a:ext cx="865187" cy="877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898073" y="1905044"/>
            <a:ext cx="5715000" cy="830997"/>
          </a:xfrm>
          <a:prstGeom prst="rect">
            <a:avLst/>
          </a:prstGeom>
          <a:noFill/>
        </p:spPr>
        <p:txBody>
          <a:bodyPr wrap="square" rtlCol="0">
            <a:spAutoFit/>
          </a:bodyPr>
          <a:lstStyle/>
          <a:p>
            <a:pPr algn="ctr"/>
            <a:r>
              <a:rPr lang="en-US" sz="4800" b="1" smtClean="0">
                <a:solidFill>
                  <a:srgbClr val="0070C0"/>
                </a:solidFill>
                <a:latin typeface="Times New Roman" pitchFamily="18" charset="0"/>
                <a:cs typeface="Times New Roman" pitchFamily="18" charset="0"/>
              </a:rPr>
              <a:t>GIÁO ÁN LQVT</a:t>
            </a:r>
            <a:endParaRPr lang="en-US" sz="4800" b="1">
              <a:solidFill>
                <a:srgbClr val="0070C0"/>
              </a:solidFill>
              <a:latin typeface="Times New Roman" pitchFamily="18" charset="0"/>
              <a:cs typeface="Times New Roman" pitchFamily="18" charset="0"/>
            </a:endParaRPr>
          </a:p>
        </p:txBody>
      </p:sp>
      <p:sp>
        <p:nvSpPr>
          <p:cNvPr id="8" name="TextBox 7"/>
          <p:cNvSpPr txBox="1"/>
          <p:nvPr/>
        </p:nvSpPr>
        <p:spPr>
          <a:xfrm>
            <a:off x="2833255" y="3422073"/>
            <a:ext cx="6324600" cy="1107996"/>
          </a:xfrm>
          <a:prstGeom prst="rect">
            <a:avLst/>
          </a:prstGeom>
          <a:noFill/>
        </p:spPr>
        <p:txBody>
          <a:bodyPr wrap="square" rtlCol="0">
            <a:spAutoFit/>
          </a:bodyPr>
          <a:lstStyle/>
          <a:p>
            <a:r>
              <a:rPr lang="en-US" sz="2200" b="1" smtClean="0">
                <a:latin typeface="Times New Roman" pitchFamily="18" charset="0"/>
                <a:cs typeface="Times New Roman" pitchFamily="18" charset="0"/>
              </a:rPr>
              <a:t>Đề tài: Đếm và nhận </a:t>
            </a:r>
            <a:r>
              <a:rPr lang="en-US" sz="2200" b="1">
                <a:latin typeface="Times New Roman" pitchFamily="18" charset="0"/>
                <a:cs typeface="Times New Roman" pitchFamily="18" charset="0"/>
              </a:rPr>
              <a:t>biết </a:t>
            </a:r>
            <a:r>
              <a:rPr lang="en-US" sz="2200" b="1" smtClean="0">
                <a:latin typeface="Times New Roman" pitchFamily="18" charset="0"/>
                <a:cs typeface="Times New Roman" pitchFamily="18" charset="0"/>
              </a:rPr>
              <a:t>số lượng 4 trên đối tượng </a:t>
            </a:r>
          </a:p>
          <a:p>
            <a:r>
              <a:rPr lang="en-US" sz="2200" b="1" smtClean="0">
                <a:latin typeface="Times New Roman" pitchFamily="18" charset="0"/>
                <a:cs typeface="Times New Roman" pitchFamily="18" charset="0"/>
              </a:rPr>
              <a:t>Lứa tuổi: Mẫu Giáo Bé</a:t>
            </a:r>
          </a:p>
          <a:p>
            <a:r>
              <a:rPr lang="en-US" sz="2200" b="1" smtClean="0">
                <a:latin typeface="Times New Roman" pitchFamily="18" charset="0"/>
                <a:cs typeface="Times New Roman" pitchFamily="18" charset="0"/>
              </a:rPr>
              <a:t>GV: Nguyễn Thị Thu Hương</a:t>
            </a:r>
            <a:endParaRPr lang="en-US" sz="2200" b="1">
              <a:latin typeface="Times New Roman" pitchFamily="18" charset="0"/>
              <a:cs typeface="Times New Roman" pitchFamily="18" charset="0"/>
            </a:endParaRPr>
          </a:p>
        </p:txBody>
      </p:sp>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242455" y="3095520"/>
            <a:ext cx="2590800" cy="261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736480008"/>
      </p:ext>
    </p:extLst>
  </p:cSld>
  <p:clrMapOvr>
    <a:masterClrMapping/>
  </p:clrMapOvr>
  <mc:AlternateContent xmlns:mc="http://schemas.openxmlformats.org/markup-compatibility/2006" xmlns:p14="http://schemas.microsoft.com/office/powerpoint/2010/main">
    <mc:Choice Requires="p14">
      <p:transition spd="slow" p14:dur="2000" advTm="13292"/>
    </mc:Choice>
    <mc:Fallback xmlns="">
      <p:transition spd="slow" advTm="1329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Tài liệu soạn bài hương\tư liệu hình ảnh làm ppt\z2780368456180_1925b0599cc2801f61bc1c67805f56c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743200" y="725132"/>
            <a:ext cx="3810000" cy="461665"/>
          </a:xfrm>
          <a:prstGeom prst="rect">
            <a:avLst/>
          </a:prstGeom>
          <a:noFill/>
        </p:spPr>
        <p:txBody>
          <a:bodyPr wrap="square" rtlCol="0">
            <a:spAutoFit/>
          </a:bodyPr>
          <a:lstStyle/>
          <a:p>
            <a:pPr algn="ctr"/>
            <a:r>
              <a:rPr lang="en-US" sz="2400" b="1" smtClean="0">
                <a:solidFill>
                  <a:srgbClr val="FF0000"/>
                </a:solidFill>
                <a:latin typeface="Times New Roman" pitchFamily="18" charset="0"/>
                <a:cs typeface="Times New Roman" pitchFamily="18" charset="0"/>
              </a:rPr>
              <a:t>MỤC ĐÍCH YÊU CẦU </a:t>
            </a:r>
            <a:endParaRPr lang="en-US" sz="2400" b="1">
              <a:solidFill>
                <a:srgbClr val="FF0000"/>
              </a:solidFill>
              <a:latin typeface="Times New Roman" pitchFamily="18" charset="0"/>
              <a:cs typeface="Times New Roman" pitchFamily="18" charset="0"/>
            </a:endParaRPr>
          </a:p>
        </p:txBody>
      </p:sp>
      <p:sp>
        <p:nvSpPr>
          <p:cNvPr id="3" name="TextBox 2"/>
          <p:cNvSpPr txBox="1"/>
          <p:nvPr/>
        </p:nvSpPr>
        <p:spPr>
          <a:xfrm>
            <a:off x="1600200" y="1274617"/>
            <a:ext cx="6858000" cy="1323439"/>
          </a:xfrm>
          <a:prstGeom prst="rect">
            <a:avLst/>
          </a:prstGeom>
          <a:noFill/>
        </p:spPr>
        <p:txBody>
          <a:bodyPr wrap="square" rtlCol="0">
            <a:spAutoFit/>
          </a:bodyPr>
          <a:lstStyle/>
          <a:p>
            <a:r>
              <a:rPr lang="en-US" sz="2000" b="1" smtClean="0">
                <a:latin typeface="Times New Roman" pitchFamily="18" charset="0"/>
                <a:cs typeface="Times New Roman" pitchFamily="18" charset="0"/>
              </a:rPr>
              <a:t>1.Kiến thức: </a:t>
            </a:r>
          </a:p>
          <a:p>
            <a:pPr marL="285750" indent="-285750">
              <a:buFontTx/>
              <a:buChar char="-"/>
            </a:pPr>
            <a:r>
              <a:rPr lang="en-US" sz="2000" smtClean="0">
                <a:latin typeface="Times New Roman" pitchFamily="18" charset="0"/>
                <a:cs typeface="Times New Roman" pitchFamily="18" charset="0"/>
              </a:rPr>
              <a:t>Trẻ biết cách đếm trên một nhóm đối tượng trong phạm vi 4</a:t>
            </a:r>
          </a:p>
          <a:p>
            <a:pPr marL="285750" indent="-285750">
              <a:buFontTx/>
              <a:buChar char="-"/>
            </a:pPr>
            <a:r>
              <a:rPr lang="en-US" sz="2000" smtClean="0">
                <a:latin typeface="Times New Roman" pitchFamily="18" charset="0"/>
                <a:cs typeface="Times New Roman" pitchFamily="18" charset="0"/>
              </a:rPr>
              <a:t>Trẻ ôn nhận biết các nhóm đối tượng trong phạm vi 3</a:t>
            </a:r>
          </a:p>
          <a:p>
            <a:r>
              <a:rPr lang="en-US" sz="2000" smtClean="0">
                <a:latin typeface="Times New Roman" pitchFamily="18" charset="0"/>
                <a:cs typeface="Times New Roman" pitchFamily="18" charset="0"/>
              </a:rPr>
              <a:t>- Trẻ biết chơi các trò chơi theo yêu cầu của cô.</a:t>
            </a:r>
            <a:endParaRPr lang="en-US" sz="2000">
              <a:latin typeface="Times New Roman" pitchFamily="18" charset="0"/>
              <a:cs typeface="Times New Roman" pitchFamily="18" charset="0"/>
            </a:endParaRPr>
          </a:p>
        </p:txBody>
      </p:sp>
      <p:sp>
        <p:nvSpPr>
          <p:cNvPr id="5" name="TextBox 4"/>
          <p:cNvSpPr txBox="1"/>
          <p:nvPr/>
        </p:nvSpPr>
        <p:spPr>
          <a:xfrm>
            <a:off x="1219200" y="2619189"/>
            <a:ext cx="6858000" cy="1631216"/>
          </a:xfrm>
          <a:prstGeom prst="rect">
            <a:avLst/>
          </a:prstGeom>
          <a:noFill/>
        </p:spPr>
        <p:txBody>
          <a:bodyPr wrap="square" rtlCol="0">
            <a:spAutoFit/>
          </a:bodyPr>
          <a:lstStyle/>
          <a:p>
            <a:r>
              <a:rPr lang="en-US" sz="2000" b="1" smtClean="0">
                <a:latin typeface="Times New Roman" pitchFamily="18" charset="0"/>
                <a:cs typeface="Times New Roman" pitchFamily="18" charset="0"/>
              </a:rPr>
              <a:t>2.Kỹ năng: </a:t>
            </a:r>
          </a:p>
          <a:p>
            <a:pPr marL="285750" indent="-285750">
              <a:buFontTx/>
              <a:buChar char="-"/>
            </a:pPr>
            <a:r>
              <a:rPr lang="en-US" sz="2000" smtClean="0">
                <a:latin typeface="Times New Roman" pitchFamily="18" charset="0"/>
                <a:cs typeface="Times New Roman" pitchFamily="18" charset="0"/>
              </a:rPr>
              <a:t>Trẻ có kỹ năng đếm đến 4, đếm không bỏ sót và không lặp lại trên 1 đối tượng.</a:t>
            </a:r>
          </a:p>
          <a:p>
            <a:pPr marL="285750" indent="-285750">
              <a:buFontTx/>
              <a:buChar char="-"/>
            </a:pPr>
            <a:r>
              <a:rPr lang="en-US" sz="2000" smtClean="0">
                <a:latin typeface="Times New Roman" pitchFamily="18" charset="0"/>
                <a:cs typeface="Times New Roman" pitchFamily="18" charset="0"/>
              </a:rPr>
              <a:t>Trẻ biết chỉ tay vào từng đối tượng để đếm và nêu kết quả đếm.</a:t>
            </a:r>
          </a:p>
        </p:txBody>
      </p:sp>
      <p:sp>
        <p:nvSpPr>
          <p:cNvPr id="6" name="TextBox 5"/>
          <p:cNvSpPr txBox="1"/>
          <p:nvPr/>
        </p:nvSpPr>
        <p:spPr>
          <a:xfrm>
            <a:off x="2327564" y="4293605"/>
            <a:ext cx="6858000" cy="707886"/>
          </a:xfrm>
          <a:prstGeom prst="rect">
            <a:avLst/>
          </a:prstGeom>
          <a:noFill/>
        </p:spPr>
        <p:txBody>
          <a:bodyPr wrap="square" rtlCol="0">
            <a:spAutoFit/>
          </a:bodyPr>
          <a:lstStyle/>
          <a:p>
            <a:r>
              <a:rPr lang="en-US" sz="2000" b="1" smtClean="0">
                <a:latin typeface="Times New Roman" pitchFamily="18" charset="0"/>
                <a:cs typeface="Times New Roman" pitchFamily="18" charset="0"/>
              </a:rPr>
              <a:t>3.Thái độ: </a:t>
            </a:r>
          </a:p>
          <a:p>
            <a:pPr marL="285750" indent="-285750">
              <a:buFontTx/>
              <a:buChar char="-"/>
            </a:pPr>
            <a:r>
              <a:rPr lang="en-US" sz="2000" smtClean="0">
                <a:latin typeface="Times New Roman" pitchFamily="18" charset="0"/>
                <a:cs typeface="Times New Roman" pitchFamily="18" charset="0"/>
              </a:rPr>
              <a:t>Trẻ hứng thú tích cực tham gia vào bài học</a:t>
            </a:r>
          </a:p>
        </p:txBody>
      </p:sp>
      <p:pic>
        <p:nvPicPr>
          <p:cNvPr id="9" name="Audio 8">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2101452325"/>
      </p:ext>
    </p:extLst>
  </p:cSld>
  <p:clrMapOvr>
    <a:masterClrMapping/>
  </p:clrMapOvr>
  <mc:AlternateContent xmlns:mc="http://schemas.openxmlformats.org/markup-compatibility/2006" xmlns:p14="http://schemas.microsoft.com/office/powerpoint/2010/main">
    <mc:Choice Requires="p14">
      <p:transition spd="slow" p14:dur="2000" advTm="10974"/>
    </mc:Choice>
    <mc:Fallback xmlns="">
      <p:transition spd="slow" advTm="1097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heckerboard(across)">
                                      <p:cBhvr>
                                        <p:cTn id="11" dur="20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heckerboard(across)">
                                      <p:cBhvr>
                                        <p:cTn id="16" dur="2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checkerboard(across)">
                                      <p:cBhvr>
                                        <p:cTn id="2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2" fill="hold" display="0">
                  <p:stCondLst>
                    <p:cond delay="indefinite"/>
                  </p:stCondLst>
                  <p:endCondLst>
                    <p:cond evt="onStopAudio" delay="0">
                      <p:tgtEl>
                        <p:sldTgt/>
                      </p:tgtEl>
                    </p:cond>
                  </p:endCondLst>
                </p:cTn>
                <p:tgtEl>
                  <p:spTgt spid="9"/>
                </p:tgtEl>
              </p:cMediaNode>
            </p:audio>
          </p:childTnLst>
        </p:cTn>
      </p:par>
    </p:tnLst>
    <p:bldLst>
      <p:bldP spid="3" grpId="0"/>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Tài liệu soạn bài hương\tư liệu hình ảnh làm ppt\phôn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4200" y="1219200"/>
            <a:ext cx="2971800"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90800" y="2971800"/>
            <a:ext cx="4114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43200" y="2133600"/>
            <a:ext cx="3810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76515" y="152400"/>
            <a:ext cx="2567486"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4"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73928" y="4724400"/>
            <a:ext cx="3985714"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5"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95600" y="3657600"/>
            <a:ext cx="2819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964096" y="2362200"/>
            <a:ext cx="5292008" cy="766465"/>
          </a:xfrm>
          <a:prstGeom prst="rect">
            <a:avLst/>
          </a:prstGeom>
          <a:noFill/>
        </p:spPr>
        <p:txBody>
          <a:bodyPr wrap="none" lIns="91440" tIns="45720" rIns="91440" bIns="45720">
            <a:prstTxWarp prst="textArchUp">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BÉ TẬP ĐẾM </a:t>
            </a:r>
            <a:endParaRPr lang="en-US" sz="5400" b="1"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5" name="TextBox 14"/>
          <p:cNvSpPr txBox="1"/>
          <p:nvPr/>
        </p:nvSpPr>
        <p:spPr>
          <a:xfrm>
            <a:off x="1898073" y="304842"/>
            <a:ext cx="5943600" cy="646331"/>
          </a:xfrm>
          <a:prstGeom prst="rect">
            <a:avLst/>
          </a:prstGeom>
          <a:noFill/>
        </p:spPr>
        <p:txBody>
          <a:bodyPr wrap="square" rtlCol="0">
            <a:spAutoFit/>
          </a:bodyPr>
          <a:lstStyle/>
          <a:p>
            <a:pPr algn="ctr"/>
            <a:r>
              <a:rPr lang="en-US" b="1" smtClean="0">
                <a:solidFill>
                  <a:prstClr val="black"/>
                </a:solidFill>
                <a:latin typeface="Times New Roman" pitchFamily="18" charset="0"/>
                <a:cs typeface="Times New Roman" pitchFamily="18" charset="0"/>
              </a:rPr>
              <a:t>ỦY BAN NHÂN DÂN QUẬN LONG BIÊN</a:t>
            </a:r>
          </a:p>
          <a:p>
            <a:pPr algn="ctr"/>
            <a:r>
              <a:rPr lang="en-US" b="1" smtClean="0">
                <a:solidFill>
                  <a:prstClr val="black"/>
                </a:solidFill>
                <a:latin typeface="Times New Roman" pitchFamily="18" charset="0"/>
                <a:cs typeface="Times New Roman" pitchFamily="18" charset="0"/>
              </a:rPr>
              <a:t>TRƯỜNG MẦM NON ĐỨC GIANG</a:t>
            </a:r>
            <a:endParaRPr lang="en-US" b="1">
              <a:solidFill>
                <a:prstClr val="black"/>
              </a:solidFill>
              <a:latin typeface="Times New Roman" pitchFamily="18" charset="0"/>
              <a:cs typeface="Times New Roman" pitchFamily="18" charset="0"/>
            </a:endParaRPr>
          </a:p>
        </p:txBody>
      </p:sp>
      <p:pic>
        <p:nvPicPr>
          <p:cNvPr id="4106" name="Picture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25613" y="273814"/>
            <a:ext cx="865187" cy="877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904696325"/>
      </p:ext>
    </p:extLst>
  </p:cSld>
  <p:clrMapOvr>
    <a:masterClrMapping/>
  </p:clrMapOvr>
  <mc:AlternateContent xmlns:mc="http://schemas.openxmlformats.org/markup-compatibility/2006" xmlns:p14="http://schemas.microsoft.com/office/powerpoint/2010/main">
    <mc:Choice Requires="p14">
      <p:transition spd="slow" p14:dur="2000" advTm="5340"/>
    </mc:Choice>
    <mc:Fallback xmlns="">
      <p:transition spd="slow" advTm="534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Tài liệu soạn bài hương\giáo án tham khảo\tài liệu bài giảng nghỉ dịch\tạo nhóm theo 1 dấu hiệu\hinh-nen-thiet-ke-bai-giang-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590800" y="1676404"/>
            <a:ext cx="4343400" cy="584775"/>
          </a:xfrm>
          <a:prstGeom prst="rect">
            <a:avLst/>
          </a:prstGeom>
          <a:noFill/>
        </p:spPr>
        <p:txBody>
          <a:bodyPr wrap="square" rtlCol="0">
            <a:spAutoFit/>
          </a:bodyPr>
          <a:lstStyle/>
          <a:p>
            <a:pPr algn="ctr"/>
            <a:r>
              <a:rPr lang="en-US" sz="3200" b="1" smtClean="0">
                <a:solidFill>
                  <a:srgbClr val="FF0000"/>
                </a:solidFill>
                <a:latin typeface="Times New Roman" pitchFamily="18" charset="0"/>
                <a:cs typeface="Times New Roman" pitchFamily="18" charset="0"/>
              </a:rPr>
              <a:t>PHẦN 1: Khởi động </a:t>
            </a:r>
            <a:endParaRPr lang="en-US" sz="3200" b="1">
              <a:solidFill>
                <a:srgbClr val="FF0000"/>
              </a:solidFill>
              <a:latin typeface="Times New Roman" pitchFamily="18" charset="0"/>
              <a:cs typeface="Times New Roman" pitchFamily="18" charset="0"/>
            </a:endParaRPr>
          </a:p>
        </p:txBody>
      </p:sp>
      <p:sp>
        <p:nvSpPr>
          <p:cNvPr id="3" name="TextBox 2"/>
          <p:cNvSpPr txBox="1"/>
          <p:nvPr/>
        </p:nvSpPr>
        <p:spPr>
          <a:xfrm>
            <a:off x="2362200" y="2819444"/>
            <a:ext cx="5334000" cy="954107"/>
          </a:xfrm>
          <a:prstGeom prst="rect">
            <a:avLst/>
          </a:prstGeom>
          <a:noFill/>
        </p:spPr>
        <p:txBody>
          <a:bodyPr wrap="square" rtlCol="0">
            <a:spAutoFit/>
          </a:bodyPr>
          <a:lstStyle/>
          <a:p>
            <a:pPr algn="ctr"/>
            <a:r>
              <a:rPr lang="en-US" sz="2800" b="1">
                <a:latin typeface="Times New Roman" pitchFamily="18" charset="0"/>
                <a:cs typeface="Times New Roman" pitchFamily="18" charset="0"/>
              </a:rPr>
              <a:t>Ô</a:t>
            </a:r>
            <a:r>
              <a:rPr lang="en-US" sz="2800" b="1" smtClean="0">
                <a:latin typeface="Times New Roman" pitchFamily="18" charset="0"/>
                <a:cs typeface="Times New Roman" pitchFamily="18" charset="0"/>
              </a:rPr>
              <a:t>n </a:t>
            </a:r>
            <a:r>
              <a:rPr lang="en-US" sz="2800" b="1">
                <a:latin typeface="Times New Roman" pitchFamily="18" charset="0"/>
                <a:cs typeface="Times New Roman" pitchFamily="18" charset="0"/>
              </a:rPr>
              <a:t>nhận biết các nhóm đối tượng trong phạm vi 3</a:t>
            </a:r>
          </a:p>
        </p:txBody>
      </p:sp>
    </p:spTree>
    <p:extLst>
      <p:ext uri="{BB962C8B-B14F-4D97-AF65-F5344CB8AC3E}">
        <p14:creationId xmlns:p14="http://schemas.microsoft.com/office/powerpoint/2010/main" val="899275776"/>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Tài liệu soạn bài hương\giáo án tham khảo\tài liệu bài giảng nghỉ dịch\Dạy trẻ đếm đến 4\vườn (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55" y="609600"/>
            <a:ext cx="9144000" cy="6512772"/>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D:\Tài liệu soạn bài hương\tư liệu hình ảnh làm ppt\xu_hào-removebg-preview.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01158" y="4137042"/>
            <a:ext cx="2133600" cy="1598198"/>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5242958" y="1225984"/>
            <a:ext cx="3887187" cy="2277664"/>
            <a:chOff x="5242958" y="1225984"/>
            <a:chExt cx="3887187" cy="2277664"/>
          </a:xfrm>
        </p:grpSpPr>
        <p:pic>
          <p:nvPicPr>
            <p:cNvPr id="3081" name="Picture 9" descr="D:\Tài liệu soạn bài hương\tư liệu hình ảnh làm ppt\cà_rốt-removebg-preview.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0655636">
              <a:off x="5242958" y="1433382"/>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19800" y="1225984"/>
              <a:ext cx="2262187" cy="2262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5" name="Picture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67958" y="1241461"/>
              <a:ext cx="2262187" cy="2262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 name="Group 1"/>
          <p:cNvGrpSpPr/>
          <p:nvPr/>
        </p:nvGrpSpPr>
        <p:grpSpPr>
          <a:xfrm>
            <a:off x="457200" y="4788802"/>
            <a:ext cx="3659910" cy="1124490"/>
            <a:chOff x="457200" y="4788802"/>
            <a:chExt cx="3659910" cy="1124490"/>
          </a:xfrm>
        </p:grpSpPr>
        <p:pic>
          <p:nvPicPr>
            <p:cNvPr id="3082" name="Picture 10" descr="D:\Tài liệu soạn bài hương\tư liệu hình ảnh làm ppt\bắp_cải-removebg-preview.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200" y="4788802"/>
              <a:ext cx="1447800" cy="1124490"/>
            </a:xfrm>
            <a:prstGeom prst="rect">
              <a:avLst/>
            </a:prstGeom>
            <a:noFill/>
            <a:extLst>
              <a:ext uri="{909E8E84-426E-40DD-AFC4-6F175D3DCCD1}">
                <a14:hiddenFill xmlns:a14="http://schemas.microsoft.com/office/drawing/2010/main">
                  <a:solidFill>
                    <a:srgbClr val="FFFFFF"/>
                  </a:solidFill>
                </a14:hiddenFill>
              </a:ext>
            </a:extLst>
          </p:spPr>
        </p:pic>
        <p:pic>
          <p:nvPicPr>
            <p:cNvPr id="3083"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76400" y="4788802"/>
              <a:ext cx="1411377" cy="1094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8" name="Picture 1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02647" y="4822679"/>
              <a:ext cx="1414463" cy="1090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 name="Rectangle 4"/>
          <p:cNvSpPr/>
          <p:nvPr/>
        </p:nvSpPr>
        <p:spPr>
          <a:xfrm>
            <a:off x="-13855" y="108922"/>
            <a:ext cx="9310255" cy="400110"/>
          </a:xfrm>
          <a:prstGeom prst="rect">
            <a:avLst/>
          </a:prstGeom>
        </p:spPr>
        <p:txBody>
          <a:bodyPr wrap="square">
            <a:spAutoFit/>
          </a:bodyPr>
          <a:lstStyle/>
          <a:p>
            <a:r>
              <a:rPr lang="en-US" sz="2000" b="1" smtClean="0">
                <a:latin typeface="Times New Roman" pitchFamily="18" charset="0"/>
                <a:cs typeface="Times New Roman" pitchFamily="18" charset="0"/>
              </a:rPr>
              <a:t> Câu 1 </a:t>
            </a:r>
            <a:r>
              <a:rPr lang="en-US" sz="2000" b="1">
                <a:latin typeface="Times New Roman" pitchFamily="18" charset="0"/>
                <a:cs typeface="Times New Roman" pitchFamily="18" charset="0"/>
              </a:rPr>
              <a:t>: Các bạn hãy đếm xem mỗi loại rau trong vườn có số lượng là bao nhiêu ?</a:t>
            </a:r>
          </a:p>
        </p:txBody>
      </p:sp>
      <p:pic>
        <p:nvPicPr>
          <p:cNvPr id="8" name="Audio 7">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2"/>
          <a:stretch>
            <a:fillRect/>
          </a:stretch>
        </p:blipFill>
        <p:spPr>
          <a:xfrm>
            <a:off x="8382000" y="6096000"/>
            <a:ext cx="609600" cy="609600"/>
          </a:xfrm>
          <a:prstGeom prst="rect">
            <a:avLst/>
          </a:prstGeom>
        </p:spPr>
      </p:pic>
      <p:pic>
        <p:nvPicPr>
          <p:cNvPr id="1026"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117110" y="574413"/>
            <a:ext cx="1225212" cy="1226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286920" y="1591432"/>
            <a:ext cx="1199479" cy="474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3855" y="465546"/>
            <a:ext cx="1309255" cy="2049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28600" y="1828800"/>
            <a:ext cx="1201737" cy="869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p:cNvGrpSpPr/>
          <p:nvPr/>
        </p:nvGrpSpPr>
        <p:grpSpPr>
          <a:xfrm>
            <a:off x="228600" y="975952"/>
            <a:ext cx="3973032" cy="2762250"/>
            <a:chOff x="319568" y="755253"/>
            <a:chExt cx="3973032" cy="2762250"/>
          </a:xfrm>
        </p:grpSpPr>
        <p:pic>
          <p:nvPicPr>
            <p:cNvPr id="3079" name="Picture 7" descr="D:\Tài liệu soạn bài hương\tư liệu hình ảnh làm ppt\tải_xuống-removebg-preview.p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rot="1207632">
              <a:off x="319568" y="1060200"/>
              <a:ext cx="2154818" cy="2154818"/>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524000" y="755253"/>
              <a:ext cx="2768600" cy="276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ustDataLst>
      <p:tags r:id="rId1"/>
    </p:custDataLst>
    <p:extLst>
      <p:ext uri="{BB962C8B-B14F-4D97-AF65-F5344CB8AC3E}">
        <p14:creationId xmlns:p14="http://schemas.microsoft.com/office/powerpoint/2010/main" val="1659158370"/>
      </p:ext>
    </p:extLst>
  </p:cSld>
  <p:clrMapOvr>
    <a:masterClrMapping/>
  </p:clrMapOvr>
  <mc:AlternateContent xmlns:mc="http://schemas.openxmlformats.org/markup-compatibility/2006" xmlns:p14="http://schemas.microsoft.com/office/powerpoint/2010/main">
    <mc:Choice Requires="p14">
      <p:transition spd="slow" p14:dur="2000" advTm="49239"/>
    </mc:Choice>
    <mc:Fallback xmlns="">
      <p:transition spd="slow" advTm="4923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26" presetClass="emph" presetSubtype="0" fill="hold" nodeType="clickEffect">
                                  <p:stCondLst>
                                    <p:cond delay="0"/>
                                  </p:stCondLst>
                                  <p:childTnLst>
                                    <p:animEffect transition="out" filter="fade">
                                      <p:cBhvr>
                                        <p:cTn id="10" dur="2000" tmFilter="0, 0; .2, .5; .8, .5; 1, 0"/>
                                        <p:tgtEl>
                                          <p:spTgt spid="3080"/>
                                        </p:tgtEl>
                                      </p:cBhvr>
                                    </p:animEffect>
                                    <p:animScale>
                                      <p:cBhvr>
                                        <p:cTn id="11" dur="1000" autoRev="1" fill="hold"/>
                                        <p:tgtEl>
                                          <p:spTgt spid="3080"/>
                                        </p:tgtEl>
                                      </p:cBhvr>
                                      <p:by x="105000" y="105000"/>
                                    </p:animScale>
                                  </p:childTnLst>
                                </p:cTn>
                              </p:par>
                            </p:childTnLst>
                          </p:cTn>
                        </p:par>
                      </p:childTnLst>
                    </p:cTn>
                  </p:par>
                  <p:par>
                    <p:cTn id="12" fill="hold">
                      <p:stCondLst>
                        <p:cond delay="indefinite"/>
                      </p:stCondLst>
                      <p:childTnLst>
                        <p:par>
                          <p:cTn id="13" fill="hold">
                            <p:stCondLst>
                              <p:cond delay="0"/>
                            </p:stCondLst>
                            <p:childTnLst>
                              <p:par>
                                <p:cTn id="14" presetID="32" presetClass="emph" presetSubtype="0" fill="hold" nodeType="clickEffect">
                                  <p:stCondLst>
                                    <p:cond delay="0"/>
                                  </p:stCondLst>
                                  <p:childTnLst>
                                    <p:animRot by="120000">
                                      <p:cBhvr>
                                        <p:cTn id="15" dur="200" fill="hold">
                                          <p:stCondLst>
                                            <p:cond delay="0"/>
                                          </p:stCondLst>
                                        </p:cTn>
                                        <p:tgtEl>
                                          <p:spTgt spid="2"/>
                                        </p:tgtEl>
                                        <p:attrNameLst>
                                          <p:attrName>r</p:attrName>
                                        </p:attrNameLst>
                                      </p:cBhvr>
                                    </p:animRot>
                                    <p:animRot by="-240000">
                                      <p:cBhvr>
                                        <p:cTn id="16" dur="400" fill="hold">
                                          <p:stCondLst>
                                            <p:cond delay="400"/>
                                          </p:stCondLst>
                                        </p:cTn>
                                        <p:tgtEl>
                                          <p:spTgt spid="2"/>
                                        </p:tgtEl>
                                        <p:attrNameLst>
                                          <p:attrName>r</p:attrName>
                                        </p:attrNameLst>
                                      </p:cBhvr>
                                    </p:animRot>
                                    <p:animRot by="240000">
                                      <p:cBhvr>
                                        <p:cTn id="17" dur="400" fill="hold">
                                          <p:stCondLst>
                                            <p:cond delay="800"/>
                                          </p:stCondLst>
                                        </p:cTn>
                                        <p:tgtEl>
                                          <p:spTgt spid="2"/>
                                        </p:tgtEl>
                                        <p:attrNameLst>
                                          <p:attrName>r</p:attrName>
                                        </p:attrNameLst>
                                      </p:cBhvr>
                                    </p:animRot>
                                    <p:animRot by="-240000">
                                      <p:cBhvr>
                                        <p:cTn id="18" dur="400" fill="hold">
                                          <p:stCondLst>
                                            <p:cond delay="1200"/>
                                          </p:stCondLst>
                                        </p:cTn>
                                        <p:tgtEl>
                                          <p:spTgt spid="2"/>
                                        </p:tgtEl>
                                        <p:attrNameLst>
                                          <p:attrName>r</p:attrName>
                                        </p:attrNameLst>
                                      </p:cBhvr>
                                    </p:animRot>
                                    <p:animRot by="120000">
                                      <p:cBhvr>
                                        <p:cTn id="19" dur="400" fill="hold">
                                          <p:stCondLst>
                                            <p:cond delay="1600"/>
                                          </p:stCondLst>
                                        </p:cTn>
                                        <p:tgtEl>
                                          <p:spTgt spid="2"/>
                                        </p:tgtEl>
                                        <p:attrNameLst>
                                          <p:attrName>r</p:attrName>
                                        </p:attrNameLst>
                                      </p:cBhvr>
                                    </p:animRot>
                                  </p:childTnLst>
                                </p:cTn>
                              </p:par>
                            </p:childTnLst>
                          </p:cTn>
                        </p:par>
                      </p:childTnLst>
                    </p:cTn>
                  </p:par>
                  <p:par>
                    <p:cTn id="20" fill="hold">
                      <p:stCondLst>
                        <p:cond delay="indefinite"/>
                      </p:stCondLst>
                      <p:childTnLst>
                        <p:par>
                          <p:cTn id="21" fill="hold">
                            <p:stCondLst>
                              <p:cond delay="0"/>
                            </p:stCondLst>
                            <p:childTnLst>
                              <p:par>
                                <p:cTn id="22" presetID="26" presetClass="emph" presetSubtype="0" fill="hold" nodeType="clickEffect">
                                  <p:stCondLst>
                                    <p:cond delay="0"/>
                                  </p:stCondLst>
                                  <p:childTnLst>
                                    <p:animEffect transition="out" filter="fade">
                                      <p:cBhvr>
                                        <p:cTn id="23" dur="2000" tmFilter="0, 0; .2, .5; .8, .5; 1, 0"/>
                                        <p:tgtEl>
                                          <p:spTgt spid="3"/>
                                        </p:tgtEl>
                                      </p:cBhvr>
                                    </p:animEffect>
                                    <p:animScale>
                                      <p:cBhvr>
                                        <p:cTn id="24" dur="1000" autoRev="1" fill="hold"/>
                                        <p:tgtEl>
                                          <p:spTgt spid="3"/>
                                        </p:tgtEl>
                                      </p:cBhvr>
                                      <p:by x="105000" y="105000"/>
                                    </p:animScale>
                                  </p:childTnLst>
                                </p:cTn>
                              </p:par>
                            </p:childTnLst>
                          </p:cTn>
                        </p:par>
                      </p:childTnLst>
                    </p:cTn>
                  </p:par>
                  <p:par>
                    <p:cTn id="25" fill="hold">
                      <p:stCondLst>
                        <p:cond delay="indefinite"/>
                      </p:stCondLst>
                      <p:childTnLst>
                        <p:par>
                          <p:cTn id="26" fill="hold">
                            <p:stCondLst>
                              <p:cond delay="0"/>
                            </p:stCondLst>
                            <p:childTnLst>
                              <p:par>
                                <p:cTn id="27" presetID="32" presetClass="emph" presetSubtype="0" fill="hold" nodeType="clickEffect">
                                  <p:stCondLst>
                                    <p:cond delay="0"/>
                                  </p:stCondLst>
                                  <p:childTnLst>
                                    <p:animRot by="120000">
                                      <p:cBhvr>
                                        <p:cTn id="28" dur="200" fill="hold">
                                          <p:stCondLst>
                                            <p:cond delay="0"/>
                                          </p:stCondLst>
                                        </p:cTn>
                                        <p:tgtEl>
                                          <p:spTgt spid="4"/>
                                        </p:tgtEl>
                                        <p:attrNameLst>
                                          <p:attrName>r</p:attrName>
                                        </p:attrNameLst>
                                      </p:cBhvr>
                                    </p:animRot>
                                    <p:animRot by="-240000">
                                      <p:cBhvr>
                                        <p:cTn id="29" dur="400" fill="hold">
                                          <p:stCondLst>
                                            <p:cond delay="400"/>
                                          </p:stCondLst>
                                        </p:cTn>
                                        <p:tgtEl>
                                          <p:spTgt spid="4"/>
                                        </p:tgtEl>
                                        <p:attrNameLst>
                                          <p:attrName>r</p:attrName>
                                        </p:attrNameLst>
                                      </p:cBhvr>
                                    </p:animRot>
                                    <p:animRot by="240000">
                                      <p:cBhvr>
                                        <p:cTn id="30" dur="400" fill="hold">
                                          <p:stCondLst>
                                            <p:cond delay="800"/>
                                          </p:stCondLst>
                                        </p:cTn>
                                        <p:tgtEl>
                                          <p:spTgt spid="4"/>
                                        </p:tgtEl>
                                        <p:attrNameLst>
                                          <p:attrName>r</p:attrName>
                                        </p:attrNameLst>
                                      </p:cBhvr>
                                    </p:animRot>
                                    <p:animRot by="-240000">
                                      <p:cBhvr>
                                        <p:cTn id="31" dur="400" fill="hold">
                                          <p:stCondLst>
                                            <p:cond delay="1200"/>
                                          </p:stCondLst>
                                        </p:cTn>
                                        <p:tgtEl>
                                          <p:spTgt spid="4"/>
                                        </p:tgtEl>
                                        <p:attrNameLst>
                                          <p:attrName>r</p:attrName>
                                        </p:attrNameLst>
                                      </p:cBhvr>
                                    </p:animRot>
                                    <p:animRot by="120000">
                                      <p:cBhvr>
                                        <p:cTn id="32" dur="400" fill="hold">
                                          <p:stCondLst>
                                            <p:cond delay="16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3" fill="hold" display="0">
                  <p:stCondLst>
                    <p:cond delay="indefinite"/>
                  </p:stCondLst>
                  <p:endCondLst>
                    <p:cond evt="onStopAudio" delay="0">
                      <p:tgtEl>
                        <p:sldTgt/>
                      </p:tgtEl>
                    </p:cond>
                  </p:endCondLst>
                </p:cTn>
                <p:tgtEl>
                  <p:spTgt spid="8"/>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Tài liệu soạn bài hương\giáo án tham khảo\tài liệu bài giảng nghỉ dịch\Dạy trẻ đếm đến 4\vườn (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55" y="533400"/>
            <a:ext cx="9144000" cy="6436572"/>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D:\Tài liệu soạn bài hương\tư liệu hình ảnh làm ppt\xu_hào-removebg-preview.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01158" y="4137042"/>
            <a:ext cx="2133600" cy="1598198"/>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descr="D:\Tài liệu soạn bài hương\tư liệu hình ảnh làm ppt\cà_rốt-removebg-preview.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0655636">
            <a:off x="5242958" y="1433382"/>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D:\Tài liệu soạn bài hương\tư liệu hình ảnh làm ppt\bắp_cải-removebg-preview.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4788802"/>
            <a:ext cx="1447800" cy="1124490"/>
          </a:xfrm>
          <a:prstGeom prst="rect">
            <a:avLst/>
          </a:prstGeom>
          <a:noFill/>
          <a:extLst>
            <a:ext uri="{909E8E84-426E-40DD-AFC4-6F175D3DCCD1}">
              <a14:hiddenFill xmlns:a14="http://schemas.microsoft.com/office/drawing/2010/main">
                <a:solidFill>
                  <a:srgbClr val="FFFFFF"/>
                </a:solidFill>
              </a14:hiddenFill>
            </a:ext>
          </a:extLst>
        </p:spPr>
      </p:pic>
      <p:pic>
        <p:nvPicPr>
          <p:cNvPr id="3083"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76400" y="4788802"/>
            <a:ext cx="1411377" cy="1094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4" name="Picture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19800" y="1225984"/>
            <a:ext cx="2262187" cy="2262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5" name="Picture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67958" y="1241461"/>
            <a:ext cx="2262187" cy="2262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8" name="Picture 1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02647" y="4822679"/>
            <a:ext cx="1414463" cy="1090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639403" y="5735240"/>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13855" y="108922"/>
            <a:ext cx="9310255" cy="400110"/>
          </a:xfrm>
          <a:prstGeom prst="rect">
            <a:avLst/>
          </a:prstGeom>
        </p:spPr>
        <p:txBody>
          <a:bodyPr wrap="square">
            <a:spAutoFit/>
          </a:bodyPr>
          <a:lstStyle/>
          <a:p>
            <a:r>
              <a:rPr lang="en-US" sz="2000" b="1" smtClean="0">
                <a:latin typeface="Times New Roman" pitchFamily="18" charset="0"/>
                <a:cs typeface="Times New Roman" pitchFamily="18" charset="0"/>
              </a:rPr>
              <a:t> Câu 1 </a:t>
            </a:r>
            <a:r>
              <a:rPr lang="en-US" sz="2000" b="1">
                <a:latin typeface="Times New Roman" pitchFamily="18" charset="0"/>
                <a:cs typeface="Times New Roman" pitchFamily="18" charset="0"/>
              </a:rPr>
              <a:t>: Các bạn hãy đếm xem </a:t>
            </a:r>
            <a:r>
              <a:rPr lang="en-US" sz="2000" b="1" smtClean="0">
                <a:latin typeface="Times New Roman" pitchFamily="18" charset="0"/>
                <a:cs typeface="Times New Roman" pitchFamily="18" charset="0"/>
              </a:rPr>
              <a:t>mỗi loại rau trong vườn có số lượng là bao nhiêu ?</a:t>
            </a:r>
            <a:endParaRPr lang="en-US" sz="2000" b="1">
              <a:latin typeface="Times New Roman" pitchFamily="18" charset="0"/>
              <a:cs typeface="Times New Roman" pitchFamily="18" charset="0"/>
            </a:endParaRPr>
          </a:p>
        </p:txBody>
      </p:sp>
      <p:pic>
        <p:nvPicPr>
          <p:cNvPr id="6" name="Audio 5">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3"/>
          <a:stretch>
            <a:fillRect/>
          </a:stretch>
        </p:blipFill>
        <p:spPr>
          <a:xfrm>
            <a:off x="8382000" y="6096000"/>
            <a:ext cx="609600" cy="609600"/>
          </a:xfrm>
          <a:prstGeom prst="rect">
            <a:avLst/>
          </a:prstGeom>
        </p:spPr>
      </p:pic>
      <p:pic>
        <p:nvPicPr>
          <p:cNvPr id="2050"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819774" y="509032"/>
            <a:ext cx="1499073"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rot="21244825">
            <a:off x="4117110" y="1656078"/>
            <a:ext cx="120173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94044" y="1894203"/>
            <a:ext cx="1201737" cy="691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8845" y="533400"/>
            <a:ext cx="1705245"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6" name="Picture 1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495781" y="991429"/>
            <a:ext cx="2768600" cy="276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descr="D:\Tài liệu soạn bài hương\tư liệu hình ảnh làm ppt\tải_xuống-removebg-preview.pn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rot="1207632">
            <a:off x="418372" y="1270373"/>
            <a:ext cx="2154818" cy="215481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72502371"/>
      </p:ext>
    </p:extLst>
  </p:cSld>
  <p:clrMapOvr>
    <a:masterClrMapping/>
  </p:clrMapOvr>
  <mc:AlternateContent xmlns:mc="http://schemas.openxmlformats.org/markup-compatibility/2006" xmlns:p14="http://schemas.microsoft.com/office/powerpoint/2010/main">
    <mc:Choice Requires="p14">
      <p:transition spd="slow" p14:dur="2000" advTm="19856"/>
    </mc:Choice>
    <mc:Fallback xmlns="">
      <p:transition spd="slow" advTm="1985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26" presetClass="emph" presetSubtype="0" fill="hold" nodeType="clickEffect">
                                  <p:stCondLst>
                                    <p:cond delay="0"/>
                                  </p:stCondLst>
                                  <p:childTnLst>
                                    <p:animEffect transition="out" filter="fade">
                                      <p:cBhvr>
                                        <p:cTn id="10" dur="2000" tmFilter="0, 0; .2, .5; .8, .5; 1, 0"/>
                                        <p:tgtEl>
                                          <p:spTgt spid="3080"/>
                                        </p:tgtEl>
                                      </p:cBhvr>
                                    </p:animEffect>
                                    <p:animScale>
                                      <p:cBhvr>
                                        <p:cTn id="11" dur="1000" autoRev="1" fill="hold"/>
                                        <p:tgtEl>
                                          <p:spTgt spid="3080"/>
                                        </p:tgtEl>
                                      </p:cBhvr>
                                      <p:by x="105000" y="105000"/>
                                    </p:animScale>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4098"/>
                                        </p:tgtEl>
                                        <p:attrNameLst>
                                          <p:attrName>style.visibility</p:attrName>
                                        </p:attrNameLst>
                                      </p:cBhvr>
                                      <p:to>
                                        <p:strVal val="visible"/>
                                      </p:to>
                                    </p:set>
                                    <p:animEffect transition="in" filter="circle(in)">
                                      <p:cBhvr>
                                        <p:cTn id="16" dur="1000"/>
                                        <p:tgtEl>
                                          <p:spTgt spid="409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path" presetSubtype="0" accel="50000" decel="50000" fill="hold" nodeType="clickEffect">
                                  <p:stCondLst>
                                    <p:cond delay="0"/>
                                  </p:stCondLst>
                                  <p:childTnLst>
                                    <p:animMotion origin="layout" path="M 5.55556E-7 1.48148E-6 C 0.06424 -0.00787 0.11146 -0.0838 0.10538 -0.17037 C 0.09948 -0.25648 0.04271 -0.32037 -0.02153 -0.3125 C -0.08542 -0.30463 -0.13281 -0.22801 -0.12691 -0.14213 C -0.12101 -0.05533 -0.06389 0.00787 5.55556E-7 1.48148E-6 Z " pathEditMode="relative" rAng="10487408" ptsTypes="fffff">
                                      <p:cBhvr>
                                        <p:cTn id="20" dur="2000" fill="hold"/>
                                        <p:tgtEl>
                                          <p:spTgt spid="4098"/>
                                        </p:tgtEl>
                                        <p:attrNameLst>
                                          <p:attrName>ppt_x</p:attrName>
                                          <p:attrName>ppt_y</p:attrName>
                                        </p:attrNameLst>
                                      </p:cBhvr>
                                      <p:rCtr x="-1076" y="-15625"/>
                                    </p:animMotion>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1" fill="hold" display="0">
                  <p:stCondLst>
                    <p:cond delay="indefinite"/>
                  </p:stCondLst>
                  <p:endCondLst>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Tài liệu soạn bài hương\giáo án tham khảo\tài liệu bài giảng nghỉ dịch\Dạy trẻ đếm đến 4\vườn (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55" y="509032"/>
            <a:ext cx="9144000" cy="646094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D:\Tài liệu soạn bài hương\tư liệu hình ảnh làm ppt\xu_hào-removebg-preview.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01158" y="4137042"/>
            <a:ext cx="2133600" cy="1598198"/>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descr="D:\Tài liệu soạn bài hương\tư liệu hình ảnh làm ppt\cà_rốt-removebg-preview.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0655636">
            <a:off x="5242958" y="1433382"/>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D:\Tài liệu soạn bài hương\tư liệu hình ảnh làm ppt\bắp_cải-removebg-preview.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4788802"/>
            <a:ext cx="1447800" cy="1124490"/>
          </a:xfrm>
          <a:prstGeom prst="rect">
            <a:avLst/>
          </a:prstGeom>
          <a:noFill/>
          <a:extLst>
            <a:ext uri="{909E8E84-426E-40DD-AFC4-6F175D3DCCD1}">
              <a14:hiddenFill xmlns:a14="http://schemas.microsoft.com/office/drawing/2010/main">
                <a:solidFill>
                  <a:srgbClr val="FFFFFF"/>
                </a:solidFill>
              </a14:hiddenFill>
            </a:ext>
          </a:extLst>
        </p:spPr>
      </p:pic>
      <p:pic>
        <p:nvPicPr>
          <p:cNvPr id="3083"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76400" y="4788802"/>
            <a:ext cx="1411377" cy="1094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4" name="Picture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19800" y="1225984"/>
            <a:ext cx="2262187" cy="2262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5" name="Picture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67958" y="1241461"/>
            <a:ext cx="2262187" cy="2262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8" name="Picture 1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02647" y="4822679"/>
            <a:ext cx="1414463" cy="1090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77887" y="5880882"/>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21458" y="5880882"/>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200400" y="5868325"/>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nvSpPr>
        <p:spPr>
          <a:xfrm>
            <a:off x="-13855" y="108922"/>
            <a:ext cx="9310255" cy="400110"/>
          </a:xfrm>
          <a:prstGeom prst="rect">
            <a:avLst/>
          </a:prstGeom>
        </p:spPr>
        <p:txBody>
          <a:bodyPr wrap="square">
            <a:spAutoFit/>
          </a:bodyPr>
          <a:lstStyle/>
          <a:p>
            <a:r>
              <a:rPr lang="en-US" sz="2000" b="1" smtClean="0">
                <a:latin typeface="Times New Roman" pitchFamily="18" charset="0"/>
                <a:cs typeface="Times New Roman" pitchFamily="18" charset="0"/>
              </a:rPr>
              <a:t> Câu 1 </a:t>
            </a:r>
            <a:r>
              <a:rPr lang="en-US" sz="2000" b="1">
                <a:latin typeface="Times New Roman" pitchFamily="18" charset="0"/>
                <a:cs typeface="Times New Roman" pitchFamily="18" charset="0"/>
              </a:rPr>
              <a:t>: Các bạn hãy đếm xem mỗi loại rau trong vườn có số lượng là bao nhiêu ?</a:t>
            </a:r>
          </a:p>
        </p:txBody>
      </p:sp>
      <p:pic>
        <p:nvPicPr>
          <p:cNvPr id="3" name="Audio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4"/>
          <a:stretch>
            <a:fillRect/>
          </a:stretch>
        </p:blipFill>
        <p:spPr>
          <a:xfrm>
            <a:off x="8382000" y="6096000"/>
            <a:ext cx="609600" cy="609600"/>
          </a:xfrm>
          <a:prstGeom prst="rect">
            <a:avLst/>
          </a:prstGeom>
        </p:spPr>
      </p:pic>
      <p:pic>
        <p:nvPicPr>
          <p:cNvPr id="2"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788207" y="509032"/>
            <a:ext cx="1539875" cy="1375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 y="463984"/>
            <a:ext cx="1731168"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401343" y="1384734"/>
            <a:ext cx="1255713"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3627" y="1884176"/>
            <a:ext cx="1480373"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descr="D:\Tài liệu soạn bài hương\tư liệu hình ảnh làm ppt\tải_xuống-removebg-preview.p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rot="1207632">
            <a:off x="307807" y="1270373"/>
            <a:ext cx="2154818" cy="2154818"/>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594265" y="991429"/>
            <a:ext cx="2768600" cy="276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070655546"/>
      </p:ext>
    </p:extLst>
  </p:cSld>
  <p:clrMapOvr>
    <a:masterClrMapping/>
  </p:clrMapOvr>
  <mc:AlternateContent xmlns:mc="http://schemas.openxmlformats.org/markup-compatibility/2006" xmlns:p14="http://schemas.microsoft.com/office/powerpoint/2010/main">
    <mc:Choice Requires="p14">
      <p:transition spd="slow" p14:dur="2000" advTm="19309"/>
    </mc:Choice>
    <mc:Fallback xmlns="">
      <p:transition spd="slow" advTm="1930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100" fill="hold">
                                          <p:stCondLst>
                                            <p:cond delay="0"/>
                                          </p:stCondLst>
                                        </p:cTn>
                                        <p:tgtEl>
                                          <p:spTgt spid="3082"/>
                                        </p:tgtEl>
                                        <p:attrNameLst>
                                          <p:attrName>r</p:attrName>
                                        </p:attrNameLst>
                                      </p:cBhvr>
                                    </p:animRot>
                                    <p:animRot by="-240000">
                                      <p:cBhvr>
                                        <p:cTn id="11" dur="200" fill="hold">
                                          <p:stCondLst>
                                            <p:cond delay="200"/>
                                          </p:stCondLst>
                                        </p:cTn>
                                        <p:tgtEl>
                                          <p:spTgt spid="3082"/>
                                        </p:tgtEl>
                                        <p:attrNameLst>
                                          <p:attrName>r</p:attrName>
                                        </p:attrNameLst>
                                      </p:cBhvr>
                                    </p:animRot>
                                    <p:animRot by="240000">
                                      <p:cBhvr>
                                        <p:cTn id="12" dur="200" fill="hold">
                                          <p:stCondLst>
                                            <p:cond delay="400"/>
                                          </p:stCondLst>
                                        </p:cTn>
                                        <p:tgtEl>
                                          <p:spTgt spid="3082"/>
                                        </p:tgtEl>
                                        <p:attrNameLst>
                                          <p:attrName>r</p:attrName>
                                        </p:attrNameLst>
                                      </p:cBhvr>
                                    </p:animRot>
                                    <p:animRot by="-240000">
                                      <p:cBhvr>
                                        <p:cTn id="13" dur="200" fill="hold">
                                          <p:stCondLst>
                                            <p:cond delay="600"/>
                                          </p:stCondLst>
                                        </p:cTn>
                                        <p:tgtEl>
                                          <p:spTgt spid="3082"/>
                                        </p:tgtEl>
                                        <p:attrNameLst>
                                          <p:attrName>r</p:attrName>
                                        </p:attrNameLst>
                                      </p:cBhvr>
                                    </p:animRot>
                                    <p:animRot by="120000">
                                      <p:cBhvr>
                                        <p:cTn id="14" dur="200" fill="hold">
                                          <p:stCondLst>
                                            <p:cond delay="800"/>
                                          </p:stCondLst>
                                        </p:cTn>
                                        <p:tgtEl>
                                          <p:spTgt spid="3082"/>
                                        </p:tgtEl>
                                        <p:attrNameLst>
                                          <p:attrName>r</p:attrName>
                                        </p:attrNameLst>
                                      </p:cBhvr>
                                    </p:animRot>
                                  </p:childTnLst>
                                </p:cTn>
                              </p:par>
                              <p:par>
                                <p:cTn id="15" presetID="32" presetClass="emph" presetSubtype="0" fill="hold" nodeType="withEffect">
                                  <p:stCondLst>
                                    <p:cond delay="0"/>
                                  </p:stCondLst>
                                  <p:childTnLst>
                                    <p:animRot by="120000">
                                      <p:cBhvr>
                                        <p:cTn id="16" dur="100" fill="hold">
                                          <p:stCondLst>
                                            <p:cond delay="0"/>
                                          </p:stCondLst>
                                        </p:cTn>
                                        <p:tgtEl>
                                          <p:spTgt spid="3083"/>
                                        </p:tgtEl>
                                        <p:attrNameLst>
                                          <p:attrName>r</p:attrName>
                                        </p:attrNameLst>
                                      </p:cBhvr>
                                    </p:animRot>
                                    <p:animRot by="-240000">
                                      <p:cBhvr>
                                        <p:cTn id="17" dur="200" fill="hold">
                                          <p:stCondLst>
                                            <p:cond delay="200"/>
                                          </p:stCondLst>
                                        </p:cTn>
                                        <p:tgtEl>
                                          <p:spTgt spid="3083"/>
                                        </p:tgtEl>
                                        <p:attrNameLst>
                                          <p:attrName>r</p:attrName>
                                        </p:attrNameLst>
                                      </p:cBhvr>
                                    </p:animRot>
                                    <p:animRot by="240000">
                                      <p:cBhvr>
                                        <p:cTn id="18" dur="200" fill="hold">
                                          <p:stCondLst>
                                            <p:cond delay="400"/>
                                          </p:stCondLst>
                                        </p:cTn>
                                        <p:tgtEl>
                                          <p:spTgt spid="3083"/>
                                        </p:tgtEl>
                                        <p:attrNameLst>
                                          <p:attrName>r</p:attrName>
                                        </p:attrNameLst>
                                      </p:cBhvr>
                                    </p:animRot>
                                    <p:animRot by="-240000">
                                      <p:cBhvr>
                                        <p:cTn id="19" dur="200" fill="hold">
                                          <p:stCondLst>
                                            <p:cond delay="600"/>
                                          </p:stCondLst>
                                        </p:cTn>
                                        <p:tgtEl>
                                          <p:spTgt spid="3083"/>
                                        </p:tgtEl>
                                        <p:attrNameLst>
                                          <p:attrName>r</p:attrName>
                                        </p:attrNameLst>
                                      </p:cBhvr>
                                    </p:animRot>
                                    <p:animRot by="120000">
                                      <p:cBhvr>
                                        <p:cTn id="20" dur="200" fill="hold">
                                          <p:stCondLst>
                                            <p:cond delay="800"/>
                                          </p:stCondLst>
                                        </p:cTn>
                                        <p:tgtEl>
                                          <p:spTgt spid="3083"/>
                                        </p:tgtEl>
                                        <p:attrNameLst>
                                          <p:attrName>r</p:attrName>
                                        </p:attrNameLst>
                                      </p:cBhvr>
                                    </p:animRot>
                                  </p:childTnLst>
                                </p:cTn>
                              </p:par>
                              <p:par>
                                <p:cTn id="21" presetID="32" presetClass="emph" presetSubtype="0" fill="hold" nodeType="withEffect">
                                  <p:stCondLst>
                                    <p:cond delay="0"/>
                                  </p:stCondLst>
                                  <p:childTnLst>
                                    <p:animRot by="120000">
                                      <p:cBhvr>
                                        <p:cTn id="22" dur="100" fill="hold">
                                          <p:stCondLst>
                                            <p:cond delay="0"/>
                                          </p:stCondLst>
                                        </p:cTn>
                                        <p:tgtEl>
                                          <p:spTgt spid="3088"/>
                                        </p:tgtEl>
                                        <p:attrNameLst>
                                          <p:attrName>r</p:attrName>
                                        </p:attrNameLst>
                                      </p:cBhvr>
                                    </p:animRot>
                                    <p:animRot by="-240000">
                                      <p:cBhvr>
                                        <p:cTn id="23" dur="200" fill="hold">
                                          <p:stCondLst>
                                            <p:cond delay="200"/>
                                          </p:stCondLst>
                                        </p:cTn>
                                        <p:tgtEl>
                                          <p:spTgt spid="3088"/>
                                        </p:tgtEl>
                                        <p:attrNameLst>
                                          <p:attrName>r</p:attrName>
                                        </p:attrNameLst>
                                      </p:cBhvr>
                                    </p:animRot>
                                    <p:animRot by="240000">
                                      <p:cBhvr>
                                        <p:cTn id="24" dur="200" fill="hold">
                                          <p:stCondLst>
                                            <p:cond delay="400"/>
                                          </p:stCondLst>
                                        </p:cTn>
                                        <p:tgtEl>
                                          <p:spTgt spid="3088"/>
                                        </p:tgtEl>
                                        <p:attrNameLst>
                                          <p:attrName>r</p:attrName>
                                        </p:attrNameLst>
                                      </p:cBhvr>
                                    </p:animRot>
                                    <p:animRot by="-240000">
                                      <p:cBhvr>
                                        <p:cTn id="25" dur="200" fill="hold">
                                          <p:stCondLst>
                                            <p:cond delay="600"/>
                                          </p:stCondLst>
                                        </p:cTn>
                                        <p:tgtEl>
                                          <p:spTgt spid="3088"/>
                                        </p:tgtEl>
                                        <p:attrNameLst>
                                          <p:attrName>r</p:attrName>
                                        </p:attrNameLst>
                                      </p:cBhvr>
                                    </p:animRot>
                                    <p:animRot by="120000">
                                      <p:cBhvr>
                                        <p:cTn id="26" dur="200" fill="hold">
                                          <p:stCondLst>
                                            <p:cond delay="800"/>
                                          </p:stCondLst>
                                        </p:cTn>
                                        <p:tgtEl>
                                          <p:spTgt spid="3088"/>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4099"/>
                                        </p:tgtEl>
                                        <p:attrNameLst>
                                          <p:attrName>style.visibility</p:attrName>
                                        </p:attrNameLst>
                                      </p:cBhvr>
                                      <p:to>
                                        <p:strVal val="visible"/>
                                      </p:to>
                                    </p:set>
                                    <p:animEffect transition="in" filter="randombar(horizontal)">
                                      <p:cBhvr>
                                        <p:cTn id="31" dur="500"/>
                                        <p:tgtEl>
                                          <p:spTgt spid="409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4099"/>
                                        </p:tgtEl>
                                      </p:cBhvr>
                                    </p:animEffect>
                                    <p:set>
                                      <p:cBhvr>
                                        <p:cTn id="36" dur="1" fill="hold">
                                          <p:stCondLst>
                                            <p:cond delay="499"/>
                                          </p:stCondLst>
                                        </p:cTn>
                                        <p:tgtEl>
                                          <p:spTgt spid="4099"/>
                                        </p:tgtEl>
                                        <p:attrNameLst>
                                          <p:attrName>style.visibility</p:attrName>
                                        </p:attrNameLst>
                                      </p:cBhvr>
                                      <p:to>
                                        <p:strVal val="hidden"/>
                                      </p:to>
                                    </p:set>
                                  </p:childTnLst>
                                </p:cTn>
                              </p:par>
                            </p:childTnLst>
                          </p:cTn>
                        </p:par>
                        <p:par>
                          <p:cTn id="37" fill="hold">
                            <p:stCondLst>
                              <p:cond delay="500"/>
                            </p:stCondLst>
                            <p:childTnLst>
                              <p:par>
                                <p:cTn id="38" presetID="14" presetClass="entr" presetSubtype="10" fill="hold" nodeType="afterEffect">
                                  <p:stCondLst>
                                    <p:cond delay="0"/>
                                  </p:stCondLst>
                                  <p:childTnLst>
                                    <p:set>
                                      <p:cBhvr>
                                        <p:cTn id="39" dur="1" fill="hold">
                                          <p:stCondLst>
                                            <p:cond delay="0"/>
                                          </p:stCondLst>
                                        </p:cTn>
                                        <p:tgtEl>
                                          <p:spTgt spid="4102"/>
                                        </p:tgtEl>
                                        <p:attrNameLst>
                                          <p:attrName>style.visibility</p:attrName>
                                        </p:attrNameLst>
                                      </p:cBhvr>
                                      <p:to>
                                        <p:strVal val="visible"/>
                                      </p:to>
                                    </p:set>
                                    <p:animEffect transition="in" filter="randombar(horizontal)">
                                      <p:cBhvr>
                                        <p:cTn id="40" dur="500"/>
                                        <p:tgtEl>
                                          <p:spTgt spid="4102"/>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nodeType="clickEffect">
                                  <p:stCondLst>
                                    <p:cond delay="0"/>
                                  </p:stCondLst>
                                  <p:childTnLst>
                                    <p:animEffect transition="out" filter="fade">
                                      <p:cBhvr>
                                        <p:cTn id="44" dur="500"/>
                                        <p:tgtEl>
                                          <p:spTgt spid="4102"/>
                                        </p:tgtEl>
                                      </p:cBhvr>
                                    </p:animEffect>
                                    <p:set>
                                      <p:cBhvr>
                                        <p:cTn id="45" dur="1" fill="hold">
                                          <p:stCondLst>
                                            <p:cond delay="499"/>
                                          </p:stCondLst>
                                        </p:cTn>
                                        <p:tgtEl>
                                          <p:spTgt spid="4102"/>
                                        </p:tgtEl>
                                        <p:attrNameLst>
                                          <p:attrName>style.visibility</p:attrName>
                                        </p:attrNameLst>
                                      </p:cBhvr>
                                      <p:to>
                                        <p:strVal val="hidden"/>
                                      </p:to>
                                    </p:set>
                                  </p:childTnLst>
                                </p:cTn>
                              </p:par>
                            </p:childTnLst>
                          </p:cTn>
                        </p:par>
                        <p:par>
                          <p:cTn id="46" fill="hold">
                            <p:stCondLst>
                              <p:cond delay="500"/>
                            </p:stCondLst>
                            <p:childTnLst>
                              <p:par>
                                <p:cTn id="47" presetID="14" presetClass="entr" presetSubtype="10" fill="hold" nodeType="afterEffect">
                                  <p:stCondLst>
                                    <p:cond delay="0"/>
                                  </p:stCondLst>
                                  <p:childTnLst>
                                    <p:set>
                                      <p:cBhvr>
                                        <p:cTn id="48" dur="1" fill="hold">
                                          <p:stCondLst>
                                            <p:cond delay="0"/>
                                          </p:stCondLst>
                                        </p:cTn>
                                        <p:tgtEl>
                                          <p:spTgt spid="4103"/>
                                        </p:tgtEl>
                                        <p:attrNameLst>
                                          <p:attrName>style.visibility</p:attrName>
                                        </p:attrNameLst>
                                      </p:cBhvr>
                                      <p:to>
                                        <p:strVal val="visible"/>
                                      </p:to>
                                    </p:set>
                                    <p:animEffect transition="in" filter="randombar(horizontal)">
                                      <p:cBhvr>
                                        <p:cTn id="49" dur="500"/>
                                        <p:tgtEl>
                                          <p:spTgt spid="4103"/>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path" presetSubtype="0" accel="50000" decel="50000" fill="hold" nodeType="clickEffect">
                                  <p:stCondLst>
                                    <p:cond delay="0"/>
                                  </p:stCondLst>
                                  <p:childTnLst>
                                    <p:animMotion origin="layout" path="M -0.13524 0.0007 C -0.0342 0.0007 0.04809 -0.0615 0.04809 -0.13803 C 0.04809 -0.21456 -0.0342 -0.27676 -0.13524 -0.27676 C -0.23611 -0.27676 -0.31857 -0.21456 -0.31857 -0.13803 C -0.31857 -0.0615 -0.23611 0.0007 -0.13524 0.0007 Z " pathEditMode="relative" rAng="0" ptsTypes="fffff">
                                      <p:cBhvr>
                                        <p:cTn id="53" dur="2000" fill="hold"/>
                                        <p:tgtEl>
                                          <p:spTgt spid="4103"/>
                                        </p:tgtEl>
                                        <p:attrNameLst>
                                          <p:attrName>ppt_x</p:attrName>
                                          <p:attrName>ppt_y</p:attrName>
                                        </p:attrNameLst>
                                      </p:cBhvr>
                                      <p:rCtr x="0" y="-13873"/>
                                    </p:animMotion>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54"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Tài liệu soạn bài hương\giáo án tham khảo\tài liệu bài giảng nghỉ dịch\Dạy trẻ đếm đến 4\vườn (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55" y="381000"/>
            <a:ext cx="9144000" cy="6588972"/>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D:\Tài liệu soạn bài hương\tư liệu hình ảnh làm ppt\xu_hào-removebg-preview.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01158" y="4137042"/>
            <a:ext cx="2133600" cy="1598198"/>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descr="D:\Tài liệu soạn bài hương\tư liệu hình ảnh làm ppt\cà_rốt-removebg-preview.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0655636">
            <a:off x="5242958" y="1433382"/>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D:\Tài liệu soạn bài hương\tư liệu hình ảnh làm ppt\bắp_cải-removebg-preview.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4788802"/>
            <a:ext cx="1447800" cy="1124490"/>
          </a:xfrm>
          <a:prstGeom prst="rect">
            <a:avLst/>
          </a:prstGeom>
          <a:noFill/>
          <a:extLst>
            <a:ext uri="{909E8E84-426E-40DD-AFC4-6F175D3DCCD1}">
              <a14:hiddenFill xmlns:a14="http://schemas.microsoft.com/office/drawing/2010/main">
                <a:solidFill>
                  <a:srgbClr val="FFFFFF"/>
                </a:solidFill>
              </a14:hiddenFill>
            </a:ext>
          </a:extLst>
        </p:spPr>
      </p:pic>
      <p:pic>
        <p:nvPicPr>
          <p:cNvPr id="3083"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76400" y="4788802"/>
            <a:ext cx="1411377" cy="1094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4" name="Picture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19800" y="1225984"/>
            <a:ext cx="2262187" cy="2262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5" name="Picture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67958" y="1241461"/>
            <a:ext cx="2262187" cy="2262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6" name="Picture 1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24000" y="755253"/>
            <a:ext cx="2768600" cy="276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8" name="Picture 1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02647" y="4822679"/>
            <a:ext cx="1414463" cy="1090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15484" y="3101290"/>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72875" y="3101290"/>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14621" y="3991"/>
            <a:ext cx="9310255" cy="400110"/>
          </a:xfrm>
          <a:prstGeom prst="rect">
            <a:avLst/>
          </a:prstGeom>
        </p:spPr>
        <p:txBody>
          <a:bodyPr wrap="square">
            <a:spAutoFit/>
          </a:bodyPr>
          <a:lstStyle/>
          <a:p>
            <a:r>
              <a:rPr lang="en-US" sz="2000" b="1" smtClean="0">
                <a:latin typeface="Times New Roman" pitchFamily="18" charset="0"/>
                <a:cs typeface="Times New Roman" pitchFamily="18" charset="0"/>
              </a:rPr>
              <a:t> Câu 1 </a:t>
            </a:r>
            <a:r>
              <a:rPr lang="en-US" sz="2000" b="1">
                <a:latin typeface="Times New Roman" pitchFamily="18" charset="0"/>
                <a:cs typeface="Times New Roman" pitchFamily="18" charset="0"/>
              </a:rPr>
              <a:t>: Các bạn hãy đếm xem mỗi loại rau trong vườn có số lượng là bao nhiêu ?</a:t>
            </a:r>
          </a:p>
        </p:txBody>
      </p:sp>
      <p:pic>
        <p:nvPicPr>
          <p:cNvPr id="2" name="Audio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5"/>
          <a:stretch>
            <a:fillRect/>
          </a:stretch>
        </p:blipFill>
        <p:spPr>
          <a:xfrm>
            <a:off x="8382000" y="6096000"/>
            <a:ext cx="609600" cy="609600"/>
          </a:xfrm>
          <a:prstGeom prst="rect">
            <a:avLst/>
          </a:prstGeom>
        </p:spPr>
      </p:pic>
      <p:pic>
        <p:nvPicPr>
          <p:cNvPr id="4098" name="Picture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800475" y="338924"/>
            <a:ext cx="1543050" cy="1436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3813" y="338924"/>
            <a:ext cx="1547813" cy="171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292600" y="1316167"/>
            <a:ext cx="1255713"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93623" y="1919417"/>
            <a:ext cx="1430377"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descr="D:\Tài liệu soạn bài hương\tư liệu hình ảnh làm ppt\tải_xuống-removebg-preview.pn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rot="1207632">
            <a:off x="319567" y="1060201"/>
            <a:ext cx="2154818" cy="215481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806100961"/>
      </p:ext>
    </p:extLst>
  </p:cSld>
  <p:clrMapOvr>
    <a:masterClrMapping/>
  </p:clrMapOvr>
  <mc:AlternateContent xmlns:mc="http://schemas.openxmlformats.org/markup-compatibility/2006" xmlns:p14="http://schemas.microsoft.com/office/powerpoint/2010/main">
    <mc:Choice Requires="p14">
      <p:transition spd="slow" p14:dur="2000" advTm="18302"/>
    </mc:Choice>
    <mc:Fallback xmlns="">
      <p:transition spd="slow" advTm="1830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6" presetClass="emph" presetSubtype="0" fill="hold" nodeType="clickEffect">
                                  <p:stCondLst>
                                    <p:cond delay="0"/>
                                  </p:stCondLst>
                                  <p:childTnLst>
                                    <p:animEffect transition="out" filter="fade">
                                      <p:cBhvr>
                                        <p:cTn id="10" dur="2000" tmFilter="0, 0; .2, .5; .8, .5; 1, 0"/>
                                        <p:tgtEl>
                                          <p:spTgt spid="3079"/>
                                        </p:tgtEl>
                                      </p:cBhvr>
                                    </p:animEffect>
                                    <p:animScale>
                                      <p:cBhvr>
                                        <p:cTn id="11" dur="1000" autoRev="1" fill="hold"/>
                                        <p:tgtEl>
                                          <p:spTgt spid="3079"/>
                                        </p:tgtEl>
                                      </p:cBhvr>
                                      <p:by x="105000" y="105000"/>
                                    </p:animScale>
                                  </p:childTnLst>
                                </p:cTn>
                              </p:par>
                              <p:par>
                                <p:cTn id="12" presetID="26" presetClass="emph" presetSubtype="0" fill="hold" nodeType="withEffect">
                                  <p:stCondLst>
                                    <p:cond delay="0"/>
                                  </p:stCondLst>
                                  <p:childTnLst>
                                    <p:animEffect transition="out" filter="fade">
                                      <p:cBhvr>
                                        <p:cTn id="13" dur="2000" tmFilter="0, 0; .2, .5; .8, .5; 1, 0"/>
                                        <p:tgtEl>
                                          <p:spTgt spid="3086"/>
                                        </p:tgtEl>
                                      </p:cBhvr>
                                    </p:animEffect>
                                    <p:animScale>
                                      <p:cBhvr>
                                        <p:cTn id="14" dur="1000" autoRev="1" fill="hold"/>
                                        <p:tgtEl>
                                          <p:spTgt spid="3086"/>
                                        </p:tgtEl>
                                      </p:cBhvr>
                                      <p:by x="105000" y="105000"/>
                                    </p:animScale>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5122"/>
                                        </p:tgtEl>
                                        <p:attrNameLst>
                                          <p:attrName>style.visibility</p:attrName>
                                        </p:attrNameLst>
                                      </p:cBhvr>
                                      <p:to>
                                        <p:strVal val="visible"/>
                                      </p:to>
                                    </p:set>
                                    <p:animEffect transition="in" filter="randombar(horizontal)">
                                      <p:cBhvr>
                                        <p:cTn id="19" dur="500"/>
                                        <p:tgtEl>
                                          <p:spTgt spid="512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5122"/>
                                        </p:tgtEl>
                                      </p:cBhvr>
                                    </p:animEffect>
                                    <p:set>
                                      <p:cBhvr>
                                        <p:cTn id="24" dur="1" fill="hold">
                                          <p:stCondLst>
                                            <p:cond delay="499"/>
                                          </p:stCondLst>
                                        </p:cTn>
                                        <p:tgtEl>
                                          <p:spTgt spid="5122"/>
                                        </p:tgtEl>
                                        <p:attrNameLst>
                                          <p:attrName>style.visibility</p:attrName>
                                        </p:attrNameLst>
                                      </p:cBhvr>
                                      <p:to>
                                        <p:strVal val="hidden"/>
                                      </p:to>
                                    </p:set>
                                  </p:childTnLst>
                                </p:cTn>
                              </p:par>
                            </p:childTnLst>
                          </p:cTn>
                        </p:par>
                        <p:par>
                          <p:cTn id="25" fill="hold">
                            <p:stCondLst>
                              <p:cond delay="500"/>
                            </p:stCondLst>
                            <p:childTnLst>
                              <p:par>
                                <p:cTn id="26" presetID="14" presetClass="entr" presetSubtype="10" fill="hold" nodeType="afterEffect">
                                  <p:stCondLst>
                                    <p:cond delay="0"/>
                                  </p:stCondLst>
                                  <p:childTnLst>
                                    <p:set>
                                      <p:cBhvr>
                                        <p:cTn id="27" dur="1" fill="hold">
                                          <p:stCondLst>
                                            <p:cond delay="0"/>
                                          </p:stCondLst>
                                        </p:cTn>
                                        <p:tgtEl>
                                          <p:spTgt spid="5123"/>
                                        </p:tgtEl>
                                        <p:attrNameLst>
                                          <p:attrName>style.visibility</p:attrName>
                                        </p:attrNameLst>
                                      </p:cBhvr>
                                      <p:to>
                                        <p:strVal val="visible"/>
                                      </p:to>
                                    </p:set>
                                    <p:animEffect transition="in" filter="randombar(horizontal)">
                                      <p:cBhvr>
                                        <p:cTn id="28" dur="500"/>
                                        <p:tgtEl>
                                          <p:spTgt spid="5123"/>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path" presetSubtype="0" accel="50000" decel="50000" fill="hold" nodeType="clickEffect">
                                  <p:stCondLst>
                                    <p:cond delay="0"/>
                                  </p:stCondLst>
                                  <p:childTnLst>
                                    <p:animMotion origin="layout" path="M -0.08142 -0.0243 C 0.02414 -0.0243 0.11025 -0.09699 0.11025 -0.18588 C 0.11025 -0.27453 0.02414 -0.34652 -0.08142 -0.34652 C -0.18715 -0.34652 -0.27309 -0.27453 -0.27309 -0.18588 C -0.27309 -0.09699 -0.18715 -0.0243 -0.08142 -0.0243 Z " pathEditMode="relative" rAng="0" ptsTypes="fffff">
                                      <p:cBhvr>
                                        <p:cTn id="32" dur="2000" fill="hold"/>
                                        <p:tgtEl>
                                          <p:spTgt spid="5123"/>
                                        </p:tgtEl>
                                        <p:attrNameLst>
                                          <p:attrName>ppt_x</p:attrName>
                                          <p:attrName>ppt_y</p:attrName>
                                        </p:attrNameLst>
                                      </p:cBhvr>
                                      <p:rCtr x="0" y="-16111"/>
                                    </p:animMotion>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3"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Tài liệu soạn bài hương\giáo án tham khảo\tài liệu bài giảng nghỉ dịch\Dạy trẻ đếm đến 4\vườn (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55" y="381000"/>
            <a:ext cx="9144000" cy="6588972"/>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D:\Tài liệu soạn bài hương\tư liệu hình ảnh làm ppt\xu_hào-removebg-preview.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01158" y="4137042"/>
            <a:ext cx="2133600" cy="1598198"/>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descr="D:\Tài liệu soạn bài hương\tư liệu hình ảnh làm ppt\cà_rốt-removebg-preview.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0655636">
            <a:off x="5105399" y="1446669"/>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D:\Tài liệu soạn bài hương\tư liệu hình ảnh làm ppt\bắp_cải-removebg-preview.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4788802"/>
            <a:ext cx="1447800" cy="1124490"/>
          </a:xfrm>
          <a:prstGeom prst="rect">
            <a:avLst/>
          </a:prstGeom>
          <a:noFill/>
          <a:extLst>
            <a:ext uri="{909E8E84-426E-40DD-AFC4-6F175D3DCCD1}">
              <a14:hiddenFill xmlns:a14="http://schemas.microsoft.com/office/drawing/2010/main">
                <a:solidFill>
                  <a:srgbClr val="FFFFFF"/>
                </a:solidFill>
              </a14:hiddenFill>
            </a:ext>
          </a:extLst>
        </p:spPr>
      </p:pic>
      <p:pic>
        <p:nvPicPr>
          <p:cNvPr id="3083"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76400" y="4788802"/>
            <a:ext cx="1411377" cy="1094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4" name="Picture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19800" y="1225984"/>
            <a:ext cx="2262187" cy="2262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5" name="Picture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82619" y="1225983"/>
            <a:ext cx="2262187" cy="2262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6" name="Picture 1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24000" y="755253"/>
            <a:ext cx="2768600" cy="276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8" name="Picture 1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02647" y="4822679"/>
            <a:ext cx="1414463" cy="1090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478101" y="3154659"/>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610827" y="3159422"/>
            <a:ext cx="646113" cy="74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467600" y="3153749"/>
            <a:ext cx="646113" cy="74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nvSpPr>
        <p:spPr>
          <a:xfrm>
            <a:off x="-13855" y="108922"/>
            <a:ext cx="9310255" cy="400110"/>
          </a:xfrm>
          <a:prstGeom prst="rect">
            <a:avLst/>
          </a:prstGeom>
        </p:spPr>
        <p:txBody>
          <a:bodyPr wrap="square">
            <a:spAutoFit/>
          </a:bodyPr>
          <a:lstStyle/>
          <a:p>
            <a:r>
              <a:rPr lang="en-US" sz="2000" b="1" smtClean="0">
                <a:latin typeface="Times New Roman" pitchFamily="18" charset="0"/>
                <a:cs typeface="Times New Roman" pitchFamily="18" charset="0"/>
              </a:rPr>
              <a:t> Câu 1 </a:t>
            </a:r>
            <a:r>
              <a:rPr lang="en-US" sz="2000" b="1">
                <a:latin typeface="Times New Roman" pitchFamily="18" charset="0"/>
                <a:cs typeface="Times New Roman" pitchFamily="18" charset="0"/>
              </a:rPr>
              <a:t>: Các bạn hãy đếm xem mỗi loại rau trong vườn có số lượng là bao nhiêu ?</a:t>
            </a:r>
          </a:p>
        </p:txBody>
      </p:sp>
      <p:pic>
        <p:nvPicPr>
          <p:cNvPr id="5" name="Audio 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5"/>
          <a:stretch>
            <a:fillRect/>
          </a:stretch>
        </p:blipFill>
        <p:spPr>
          <a:xfrm>
            <a:off x="8382000" y="6096000"/>
            <a:ext cx="609600" cy="609600"/>
          </a:xfrm>
          <a:prstGeom prst="rect">
            <a:avLst/>
          </a:prstGeom>
        </p:spPr>
      </p:pic>
      <p:pic>
        <p:nvPicPr>
          <p:cNvPr id="5122" name="Picture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152423" y="1374774"/>
            <a:ext cx="1255713"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3813" y="423466"/>
            <a:ext cx="1642591" cy="1712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784238" y="423466"/>
            <a:ext cx="1547813" cy="1157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69625" y="1834753"/>
            <a:ext cx="1255713"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descr="D:\Tài liệu soạn bài hương\tư liệu hình ảnh làm ppt\tải_xuống-removebg-preview.pn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rot="1207632">
            <a:off x="347929" y="1066253"/>
            <a:ext cx="2154818" cy="215481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162747305"/>
      </p:ext>
    </p:extLst>
  </p:cSld>
  <p:clrMapOvr>
    <a:masterClrMapping/>
  </p:clrMapOvr>
  <mc:AlternateContent xmlns:mc="http://schemas.openxmlformats.org/markup-compatibility/2006" xmlns:p14="http://schemas.microsoft.com/office/powerpoint/2010/main">
    <mc:Choice Requires="p14">
      <p:transition spd="slow" p14:dur="2000" advTm="18269"/>
    </mc:Choice>
    <mc:Fallback xmlns="">
      <p:transition spd="slow" advTm="1826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200" fill="hold">
                                          <p:stCondLst>
                                            <p:cond delay="0"/>
                                          </p:stCondLst>
                                        </p:cTn>
                                        <p:tgtEl>
                                          <p:spTgt spid="3081"/>
                                        </p:tgtEl>
                                        <p:attrNameLst>
                                          <p:attrName>r</p:attrName>
                                        </p:attrNameLst>
                                      </p:cBhvr>
                                    </p:animRot>
                                    <p:animRot by="-240000">
                                      <p:cBhvr>
                                        <p:cTn id="11" dur="400" fill="hold">
                                          <p:stCondLst>
                                            <p:cond delay="400"/>
                                          </p:stCondLst>
                                        </p:cTn>
                                        <p:tgtEl>
                                          <p:spTgt spid="3081"/>
                                        </p:tgtEl>
                                        <p:attrNameLst>
                                          <p:attrName>r</p:attrName>
                                        </p:attrNameLst>
                                      </p:cBhvr>
                                    </p:animRot>
                                    <p:animRot by="240000">
                                      <p:cBhvr>
                                        <p:cTn id="12" dur="400" fill="hold">
                                          <p:stCondLst>
                                            <p:cond delay="800"/>
                                          </p:stCondLst>
                                        </p:cTn>
                                        <p:tgtEl>
                                          <p:spTgt spid="3081"/>
                                        </p:tgtEl>
                                        <p:attrNameLst>
                                          <p:attrName>r</p:attrName>
                                        </p:attrNameLst>
                                      </p:cBhvr>
                                    </p:animRot>
                                    <p:animRot by="-240000">
                                      <p:cBhvr>
                                        <p:cTn id="13" dur="400" fill="hold">
                                          <p:stCondLst>
                                            <p:cond delay="1200"/>
                                          </p:stCondLst>
                                        </p:cTn>
                                        <p:tgtEl>
                                          <p:spTgt spid="3081"/>
                                        </p:tgtEl>
                                        <p:attrNameLst>
                                          <p:attrName>r</p:attrName>
                                        </p:attrNameLst>
                                      </p:cBhvr>
                                    </p:animRot>
                                    <p:animRot by="120000">
                                      <p:cBhvr>
                                        <p:cTn id="14" dur="400" fill="hold">
                                          <p:stCondLst>
                                            <p:cond delay="1600"/>
                                          </p:stCondLst>
                                        </p:cTn>
                                        <p:tgtEl>
                                          <p:spTgt spid="3081"/>
                                        </p:tgtEl>
                                        <p:attrNameLst>
                                          <p:attrName>r</p:attrName>
                                        </p:attrNameLst>
                                      </p:cBhvr>
                                    </p:animRot>
                                  </p:childTnLst>
                                </p:cTn>
                              </p:par>
                              <p:par>
                                <p:cTn id="15" presetID="32" presetClass="emph" presetSubtype="0" fill="hold" nodeType="withEffect">
                                  <p:stCondLst>
                                    <p:cond delay="0"/>
                                  </p:stCondLst>
                                  <p:childTnLst>
                                    <p:animRot by="120000">
                                      <p:cBhvr>
                                        <p:cTn id="16" dur="200" fill="hold">
                                          <p:stCondLst>
                                            <p:cond delay="0"/>
                                          </p:stCondLst>
                                        </p:cTn>
                                        <p:tgtEl>
                                          <p:spTgt spid="3084"/>
                                        </p:tgtEl>
                                        <p:attrNameLst>
                                          <p:attrName>r</p:attrName>
                                        </p:attrNameLst>
                                      </p:cBhvr>
                                    </p:animRot>
                                    <p:animRot by="-240000">
                                      <p:cBhvr>
                                        <p:cTn id="17" dur="400" fill="hold">
                                          <p:stCondLst>
                                            <p:cond delay="400"/>
                                          </p:stCondLst>
                                        </p:cTn>
                                        <p:tgtEl>
                                          <p:spTgt spid="3084"/>
                                        </p:tgtEl>
                                        <p:attrNameLst>
                                          <p:attrName>r</p:attrName>
                                        </p:attrNameLst>
                                      </p:cBhvr>
                                    </p:animRot>
                                    <p:animRot by="240000">
                                      <p:cBhvr>
                                        <p:cTn id="18" dur="400" fill="hold">
                                          <p:stCondLst>
                                            <p:cond delay="800"/>
                                          </p:stCondLst>
                                        </p:cTn>
                                        <p:tgtEl>
                                          <p:spTgt spid="3084"/>
                                        </p:tgtEl>
                                        <p:attrNameLst>
                                          <p:attrName>r</p:attrName>
                                        </p:attrNameLst>
                                      </p:cBhvr>
                                    </p:animRot>
                                    <p:animRot by="-240000">
                                      <p:cBhvr>
                                        <p:cTn id="19" dur="400" fill="hold">
                                          <p:stCondLst>
                                            <p:cond delay="1200"/>
                                          </p:stCondLst>
                                        </p:cTn>
                                        <p:tgtEl>
                                          <p:spTgt spid="3084"/>
                                        </p:tgtEl>
                                        <p:attrNameLst>
                                          <p:attrName>r</p:attrName>
                                        </p:attrNameLst>
                                      </p:cBhvr>
                                    </p:animRot>
                                    <p:animRot by="120000">
                                      <p:cBhvr>
                                        <p:cTn id="20" dur="400" fill="hold">
                                          <p:stCondLst>
                                            <p:cond delay="1600"/>
                                          </p:stCondLst>
                                        </p:cTn>
                                        <p:tgtEl>
                                          <p:spTgt spid="3084"/>
                                        </p:tgtEl>
                                        <p:attrNameLst>
                                          <p:attrName>r</p:attrName>
                                        </p:attrNameLst>
                                      </p:cBhvr>
                                    </p:animRot>
                                  </p:childTnLst>
                                </p:cTn>
                              </p:par>
                              <p:par>
                                <p:cTn id="21" presetID="32" presetClass="emph" presetSubtype="0" fill="hold" nodeType="withEffect">
                                  <p:stCondLst>
                                    <p:cond delay="0"/>
                                  </p:stCondLst>
                                  <p:childTnLst>
                                    <p:animRot by="120000">
                                      <p:cBhvr>
                                        <p:cTn id="22" dur="200" fill="hold">
                                          <p:stCondLst>
                                            <p:cond delay="0"/>
                                          </p:stCondLst>
                                        </p:cTn>
                                        <p:tgtEl>
                                          <p:spTgt spid="3085"/>
                                        </p:tgtEl>
                                        <p:attrNameLst>
                                          <p:attrName>r</p:attrName>
                                        </p:attrNameLst>
                                      </p:cBhvr>
                                    </p:animRot>
                                    <p:animRot by="-240000">
                                      <p:cBhvr>
                                        <p:cTn id="23" dur="400" fill="hold">
                                          <p:stCondLst>
                                            <p:cond delay="400"/>
                                          </p:stCondLst>
                                        </p:cTn>
                                        <p:tgtEl>
                                          <p:spTgt spid="3085"/>
                                        </p:tgtEl>
                                        <p:attrNameLst>
                                          <p:attrName>r</p:attrName>
                                        </p:attrNameLst>
                                      </p:cBhvr>
                                    </p:animRot>
                                    <p:animRot by="240000">
                                      <p:cBhvr>
                                        <p:cTn id="24" dur="400" fill="hold">
                                          <p:stCondLst>
                                            <p:cond delay="800"/>
                                          </p:stCondLst>
                                        </p:cTn>
                                        <p:tgtEl>
                                          <p:spTgt spid="3085"/>
                                        </p:tgtEl>
                                        <p:attrNameLst>
                                          <p:attrName>r</p:attrName>
                                        </p:attrNameLst>
                                      </p:cBhvr>
                                    </p:animRot>
                                    <p:animRot by="-240000">
                                      <p:cBhvr>
                                        <p:cTn id="25" dur="400" fill="hold">
                                          <p:stCondLst>
                                            <p:cond delay="1200"/>
                                          </p:stCondLst>
                                        </p:cTn>
                                        <p:tgtEl>
                                          <p:spTgt spid="3085"/>
                                        </p:tgtEl>
                                        <p:attrNameLst>
                                          <p:attrName>r</p:attrName>
                                        </p:attrNameLst>
                                      </p:cBhvr>
                                    </p:animRot>
                                    <p:animRot by="120000">
                                      <p:cBhvr>
                                        <p:cTn id="26" dur="400" fill="hold">
                                          <p:stCondLst>
                                            <p:cond delay="1600"/>
                                          </p:stCondLst>
                                        </p:cTn>
                                        <p:tgtEl>
                                          <p:spTgt spid="3085"/>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6146"/>
                                        </p:tgtEl>
                                        <p:attrNameLst>
                                          <p:attrName>style.visibility</p:attrName>
                                        </p:attrNameLst>
                                      </p:cBhvr>
                                      <p:to>
                                        <p:strVal val="visible"/>
                                      </p:to>
                                    </p:set>
                                    <p:animEffect transition="in" filter="randombar(horizontal)">
                                      <p:cBhvr>
                                        <p:cTn id="31" dur="500"/>
                                        <p:tgtEl>
                                          <p:spTgt spid="614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6146"/>
                                        </p:tgtEl>
                                      </p:cBhvr>
                                    </p:animEffect>
                                    <p:set>
                                      <p:cBhvr>
                                        <p:cTn id="36" dur="1" fill="hold">
                                          <p:stCondLst>
                                            <p:cond delay="499"/>
                                          </p:stCondLst>
                                        </p:cTn>
                                        <p:tgtEl>
                                          <p:spTgt spid="6146"/>
                                        </p:tgtEl>
                                        <p:attrNameLst>
                                          <p:attrName>style.visibility</p:attrName>
                                        </p:attrNameLst>
                                      </p:cBhvr>
                                      <p:to>
                                        <p:strVal val="hidden"/>
                                      </p:to>
                                    </p:set>
                                  </p:childTnLst>
                                </p:cTn>
                              </p:par>
                            </p:childTnLst>
                          </p:cTn>
                        </p:par>
                        <p:par>
                          <p:cTn id="37" fill="hold">
                            <p:stCondLst>
                              <p:cond delay="500"/>
                            </p:stCondLst>
                            <p:childTnLst>
                              <p:par>
                                <p:cTn id="38" presetID="14" presetClass="entr" presetSubtype="10" fill="hold" nodeType="afterEffect">
                                  <p:stCondLst>
                                    <p:cond delay="0"/>
                                  </p:stCondLst>
                                  <p:childTnLst>
                                    <p:set>
                                      <p:cBhvr>
                                        <p:cTn id="39" dur="1" fill="hold">
                                          <p:stCondLst>
                                            <p:cond delay="0"/>
                                          </p:stCondLst>
                                        </p:cTn>
                                        <p:tgtEl>
                                          <p:spTgt spid="6147"/>
                                        </p:tgtEl>
                                        <p:attrNameLst>
                                          <p:attrName>style.visibility</p:attrName>
                                        </p:attrNameLst>
                                      </p:cBhvr>
                                      <p:to>
                                        <p:strVal val="visible"/>
                                      </p:to>
                                    </p:set>
                                    <p:animEffect transition="in" filter="randombar(horizontal)">
                                      <p:cBhvr>
                                        <p:cTn id="40" dur="500"/>
                                        <p:tgtEl>
                                          <p:spTgt spid="6147"/>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nodeType="clickEffect">
                                  <p:stCondLst>
                                    <p:cond delay="0"/>
                                  </p:stCondLst>
                                  <p:childTnLst>
                                    <p:animEffect transition="out" filter="fade">
                                      <p:cBhvr>
                                        <p:cTn id="44" dur="500"/>
                                        <p:tgtEl>
                                          <p:spTgt spid="6147"/>
                                        </p:tgtEl>
                                      </p:cBhvr>
                                    </p:animEffect>
                                    <p:set>
                                      <p:cBhvr>
                                        <p:cTn id="45" dur="1" fill="hold">
                                          <p:stCondLst>
                                            <p:cond delay="499"/>
                                          </p:stCondLst>
                                        </p:cTn>
                                        <p:tgtEl>
                                          <p:spTgt spid="6147"/>
                                        </p:tgtEl>
                                        <p:attrNameLst>
                                          <p:attrName>style.visibility</p:attrName>
                                        </p:attrNameLst>
                                      </p:cBhvr>
                                      <p:to>
                                        <p:strVal val="hidden"/>
                                      </p:to>
                                    </p:set>
                                  </p:childTnLst>
                                </p:cTn>
                              </p:par>
                            </p:childTnLst>
                          </p:cTn>
                        </p:par>
                        <p:par>
                          <p:cTn id="46" fill="hold">
                            <p:stCondLst>
                              <p:cond delay="500"/>
                            </p:stCondLst>
                            <p:childTnLst>
                              <p:par>
                                <p:cTn id="47" presetID="14" presetClass="entr" presetSubtype="10" fill="hold" nodeType="afterEffect">
                                  <p:stCondLst>
                                    <p:cond delay="0"/>
                                  </p:stCondLst>
                                  <p:childTnLst>
                                    <p:set>
                                      <p:cBhvr>
                                        <p:cTn id="48" dur="1" fill="hold">
                                          <p:stCondLst>
                                            <p:cond delay="0"/>
                                          </p:stCondLst>
                                        </p:cTn>
                                        <p:tgtEl>
                                          <p:spTgt spid="6148"/>
                                        </p:tgtEl>
                                        <p:attrNameLst>
                                          <p:attrName>style.visibility</p:attrName>
                                        </p:attrNameLst>
                                      </p:cBhvr>
                                      <p:to>
                                        <p:strVal val="visible"/>
                                      </p:to>
                                    </p:set>
                                    <p:animEffect transition="in" filter="randombar(horizontal)">
                                      <p:cBhvr>
                                        <p:cTn id="49" dur="500"/>
                                        <p:tgtEl>
                                          <p:spTgt spid="6148"/>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path" presetSubtype="0" accel="50000" decel="50000" fill="hold" nodeType="clickEffect">
                                  <p:stCondLst>
                                    <p:cond delay="0"/>
                                  </p:stCondLst>
                                  <p:childTnLst>
                                    <p:animMotion origin="layout" path="M -0.08941 -0.02268 C 0.0092 -0.02268 0.08976 -0.09051 0.08976 -0.17407 C 0.08976 -0.25764 0.0092 -0.32523 -0.08941 -0.32523 C -0.18837 -0.32523 -0.26858 -0.25764 -0.26858 -0.17407 C -0.26858 -0.09051 -0.18837 -0.02268 -0.08941 -0.02268 Z " pathEditMode="relative" rAng="0" ptsTypes="fffff">
                                      <p:cBhvr>
                                        <p:cTn id="53" dur="2000" fill="hold"/>
                                        <p:tgtEl>
                                          <p:spTgt spid="6148"/>
                                        </p:tgtEl>
                                        <p:attrNameLst>
                                          <p:attrName>ppt_x</p:attrName>
                                          <p:attrName>ppt_y</p:attrName>
                                        </p:attrNameLst>
                                      </p:cBhvr>
                                      <p:rCtr x="0" y="-15139"/>
                                    </p:animMotion>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54" fill="hold" display="0">
                  <p:stCondLst>
                    <p:cond delay="indefinite"/>
                  </p:stCondLst>
                  <p:endCondLst>
                    <p:cond evt="onStopAudio" delay="0">
                      <p:tgtEl>
                        <p:sldTgt/>
                      </p:tgtEl>
                    </p:cond>
                  </p:endCondLst>
                </p:cTn>
                <p:tgtEl>
                  <p:spTgt spid="5"/>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4|2.9|3"/>
</p:tagLst>
</file>

<file path=ppt/tags/tag2.xml><?xml version="1.0" encoding="utf-8"?>
<p:tagLst xmlns:a="http://schemas.openxmlformats.org/drawingml/2006/main" xmlns:r="http://schemas.openxmlformats.org/officeDocument/2006/relationships" xmlns:p="http://schemas.openxmlformats.org/presentationml/2006/main">
  <p:tag name="TIMING" val="|13.7|4.6|5.1|5.3"/>
</p:tagLst>
</file>

<file path=ppt/tags/tag3.xml><?xml version="1.0" encoding="utf-8"?>
<p:tagLst xmlns:a="http://schemas.openxmlformats.org/drawingml/2006/main" xmlns:r="http://schemas.openxmlformats.org/officeDocument/2006/relationships" xmlns:p="http://schemas.openxmlformats.org/presentationml/2006/main">
  <p:tag name="TIMING" val="|2.1|4.5|1.8"/>
</p:tagLst>
</file>

<file path=ppt/tags/tag4.xml><?xml version="1.0" encoding="utf-8"?>
<p:tagLst xmlns:a="http://schemas.openxmlformats.org/drawingml/2006/main" xmlns:r="http://schemas.openxmlformats.org/officeDocument/2006/relationships" xmlns:p="http://schemas.openxmlformats.org/presentationml/2006/main">
  <p:tag name="TIMING" val="|5.7|1.9|1.3|1.5|1.7"/>
</p:tagLst>
</file>

<file path=ppt/tags/tag5.xml><?xml version="1.0" encoding="utf-8"?>
<p:tagLst xmlns:a="http://schemas.openxmlformats.org/drawingml/2006/main" xmlns:r="http://schemas.openxmlformats.org/officeDocument/2006/relationships" xmlns:p="http://schemas.openxmlformats.org/presentationml/2006/main">
  <p:tag name="TIMING" val="|1.4|5.4|1.8|1.6"/>
</p:tagLst>
</file>

<file path=ppt/tags/tag6.xml><?xml version="1.0" encoding="utf-8"?>
<p:tagLst xmlns:a="http://schemas.openxmlformats.org/drawingml/2006/main" xmlns:r="http://schemas.openxmlformats.org/officeDocument/2006/relationships" xmlns:p="http://schemas.openxmlformats.org/presentationml/2006/main">
  <p:tag name="TIMING" val="|2.5|1.8|1.4|1.6|1.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1700</TotalTime>
  <Words>342</Words>
  <Application>Microsoft Office PowerPoint</Application>
  <PresentationFormat>On-screen Show (4:3)</PresentationFormat>
  <Paragraphs>29</Paragraphs>
  <Slides>9</Slides>
  <Notes>1</Notes>
  <HiddenSlides>0</HiddenSlides>
  <MMClips>8</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dc:creator>
  <cp:lastModifiedBy>Admin</cp:lastModifiedBy>
  <cp:revision>131</cp:revision>
  <dcterms:created xsi:type="dcterms:W3CDTF">2006-08-16T00:00:00Z</dcterms:created>
  <dcterms:modified xsi:type="dcterms:W3CDTF">2022-02-27T13:28:31Z</dcterms:modified>
</cp:coreProperties>
</file>