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8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7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1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8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3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4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1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7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4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4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8779-89B9-471B-8A97-523DDFEB0526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5848A-A57C-4CD9-9BD9-FB88F2D73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7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816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81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816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10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506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816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37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816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83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22" y="0"/>
            <a:ext cx="6110377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82"/>
            <a:ext cx="6081622" cy="684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9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2022-02-23T14:32:17Z</dcterms:created>
  <dcterms:modified xsi:type="dcterms:W3CDTF">2022-02-23T16:16:03Z</dcterms:modified>
</cp:coreProperties>
</file>