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2" d="100"/>
          <a:sy n="42" d="100"/>
        </p:scale>
        <p:origin x="83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856C-A0B3-4EC0-B6FB-D34D59E53D37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05DC1-5952-40D5-83EF-3A4B7CFC4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07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856C-A0B3-4EC0-B6FB-D34D59E53D37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05DC1-5952-40D5-83EF-3A4B7CFC4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21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856C-A0B3-4EC0-B6FB-D34D59E53D37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05DC1-5952-40D5-83EF-3A4B7CFC4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660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856C-A0B3-4EC0-B6FB-D34D59E53D37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05DC1-5952-40D5-83EF-3A4B7CFC4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792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856C-A0B3-4EC0-B6FB-D34D59E53D37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05DC1-5952-40D5-83EF-3A4B7CFC4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767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856C-A0B3-4EC0-B6FB-D34D59E53D37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05DC1-5952-40D5-83EF-3A4B7CFC4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644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856C-A0B3-4EC0-B6FB-D34D59E53D37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05DC1-5952-40D5-83EF-3A4B7CFC4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061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856C-A0B3-4EC0-B6FB-D34D59E53D37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05DC1-5952-40D5-83EF-3A4B7CFC4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628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856C-A0B3-4EC0-B6FB-D34D59E53D37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05DC1-5952-40D5-83EF-3A4B7CFC4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111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856C-A0B3-4EC0-B6FB-D34D59E53D37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05DC1-5952-40D5-83EF-3A4B7CFC4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97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856C-A0B3-4EC0-B6FB-D34D59E53D37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05DC1-5952-40D5-83EF-3A4B7CFC4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62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5856C-A0B3-4EC0-B6FB-D34D59E53D37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05DC1-5952-40D5-83EF-3A4B7CFC4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131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06715" y="364268"/>
            <a:ext cx="4378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FF00"/>
                </a:solidFill>
              </a:rPr>
              <a:t>ỦY BAN NHÂN DÂN QUẬN LONG BIÊN</a:t>
            </a:r>
          </a:p>
          <a:p>
            <a:pPr algn="ctr"/>
            <a:r>
              <a:rPr lang="en-US" sz="2000" smtClean="0">
                <a:solidFill>
                  <a:srgbClr val="FFFF00"/>
                </a:solidFill>
              </a:rPr>
              <a:t>TRƯỜNG MẦM NON ĐỨC GIANG</a:t>
            </a:r>
            <a:endParaRPr lang="en-US" sz="200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19298" y="2495963"/>
            <a:ext cx="815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  <a:p>
            <a:pPr algn="ctr"/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 KHOA HỌC</a:t>
            </a:r>
          </a:p>
          <a:p>
            <a:pPr algn="ctr"/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 NGHIỆM: TRỨNG CHÌM – TRỨNG NỔI</a:t>
            </a:r>
            <a:endParaRPr 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57159" y="4153761"/>
            <a:ext cx="40776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92D050"/>
                </a:solidFill>
              </a:rPr>
              <a:t>LỨA TUỔI: MẪU GIÁO BÉ</a:t>
            </a:r>
          </a:p>
          <a:p>
            <a:r>
              <a:rPr lang="en-US" sz="2400" smtClean="0">
                <a:solidFill>
                  <a:srgbClr val="92D050"/>
                </a:solidFill>
              </a:rPr>
              <a:t>GIÁO VIÊN:PHẠM THỊ TRÀ MY</a:t>
            </a:r>
            <a:endParaRPr lang="en-US" sz="2400">
              <a:solidFill>
                <a:srgbClr val="92D05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950" y="1139320"/>
            <a:ext cx="1218097" cy="1225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23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51300" y="393700"/>
            <a:ext cx="581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F0000"/>
                </a:solidFill>
              </a:rPr>
              <a:t>Mục đích – yêu cầu</a:t>
            </a:r>
            <a:endParaRPr lang="en-US" sz="360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66850" y="2056189"/>
            <a:ext cx="92583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i="1"/>
              <a:t>1. Kiến thức:</a:t>
            </a:r>
            <a:endParaRPr lang="vi-VN" sz="2000"/>
          </a:p>
          <a:p>
            <a:r>
              <a:rPr lang="en-US" sz="2000" b="1" smtClean="0"/>
              <a:t>-</a:t>
            </a:r>
            <a:r>
              <a:rPr lang="en-US" sz="2000" smtClean="0"/>
              <a:t> </a:t>
            </a:r>
            <a:r>
              <a:rPr lang="vi-VN" sz="2000" smtClean="0"/>
              <a:t>Trẻ </a:t>
            </a:r>
            <a:r>
              <a:rPr lang="vi-VN" sz="2000"/>
              <a:t>biết được trứng sẽ nổi trong nước mặn, trứng chìm trong nước </a:t>
            </a:r>
            <a:r>
              <a:rPr lang="vi-VN" sz="2000" smtClean="0"/>
              <a:t>lọc</a:t>
            </a:r>
            <a:r>
              <a:rPr lang="en-US" sz="2000" smtClean="0"/>
              <a:t>.</a:t>
            </a:r>
          </a:p>
          <a:p>
            <a:r>
              <a:rPr lang="en-US" sz="2000" b="1" smtClean="0"/>
              <a:t>-</a:t>
            </a:r>
            <a:r>
              <a:rPr lang="en-US" sz="2000" smtClean="0"/>
              <a:t> </a:t>
            </a:r>
            <a:r>
              <a:rPr lang="vi-VN" sz="2000" smtClean="0"/>
              <a:t>Trẻ biết đặc điểm của trứng rất dễ vỡ</a:t>
            </a:r>
            <a:r>
              <a:rPr lang="en-US" sz="2000" smtClean="0"/>
              <a:t>.</a:t>
            </a:r>
          </a:p>
          <a:p>
            <a:endParaRPr lang="vi-VN" sz="2000" smtClean="0"/>
          </a:p>
          <a:p>
            <a:r>
              <a:rPr lang="vi-VN" sz="2000" b="1" i="1" smtClean="0"/>
              <a:t>2</a:t>
            </a:r>
            <a:r>
              <a:rPr lang="vi-VN" sz="2000" b="1" i="1"/>
              <a:t>. Kỹ năng:</a:t>
            </a:r>
            <a:endParaRPr lang="vi-VN" sz="2000"/>
          </a:p>
          <a:p>
            <a:r>
              <a:rPr lang="vi-VN" sz="2000"/>
              <a:t>- Trẻ thực hiện được các thao tác : Rót, xúc, khuấy để làm thí nghiệm về trứng </a:t>
            </a:r>
            <a:r>
              <a:rPr lang="vi-VN" sz="2000" smtClean="0"/>
              <a:t>nổi</a:t>
            </a:r>
            <a:r>
              <a:rPr lang="en-US" sz="2000" smtClean="0"/>
              <a:t> </a:t>
            </a:r>
            <a:r>
              <a:rPr lang="vi-VN" sz="2000" smtClean="0"/>
              <a:t>- </a:t>
            </a:r>
            <a:r>
              <a:rPr lang="vi-VN" sz="2000"/>
              <a:t>trứng chìm dưới sự hướng dẫn của cô.</a:t>
            </a:r>
          </a:p>
          <a:p>
            <a:r>
              <a:rPr lang="vi-VN" sz="2000"/>
              <a:t>- Trẻ thực hiện được thí nghiệm, pha nước muối, thả trứng và nói được kết </a:t>
            </a:r>
            <a:r>
              <a:rPr lang="vi-VN" sz="2000" smtClean="0"/>
              <a:t>quả</a:t>
            </a:r>
            <a:r>
              <a:rPr lang="en-US" sz="2000" smtClean="0"/>
              <a:t>.</a:t>
            </a:r>
            <a:endParaRPr lang="vi-VN" sz="2000"/>
          </a:p>
          <a:p>
            <a:r>
              <a:rPr lang="en-US" sz="2000" b="1" smtClean="0"/>
              <a:t>-</a:t>
            </a:r>
            <a:r>
              <a:rPr lang="en-US" sz="2000" smtClean="0"/>
              <a:t> </a:t>
            </a:r>
            <a:r>
              <a:rPr lang="vi-VN" sz="2000" smtClean="0"/>
              <a:t>Trẻ </a:t>
            </a:r>
            <a:r>
              <a:rPr lang="vi-VN" sz="2000"/>
              <a:t>khéo léo không làm đổ nước, vỡ </a:t>
            </a:r>
            <a:r>
              <a:rPr lang="vi-VN" sz="2000" smtClean="0"/>
              <a:t>trứng</a:t>
            </a:r>
            <a:r>
              <a:rPr lang="en-US" sz="2000" smtClean="0"/>
              <a:t>.</a:t>
            </a:r>
          </a:p>
          <a:p>
            <a:endParaRPr lang="vi-VN" sz="2000"/>
          </a:p>
          <a:p>
            <a:r>
              <a:rPr lang="vi-VN" sz="2000" b="1" i="1"/>
              <a:t>3. Thái độ:</a:t>
            </a:r>
            <a:endParaRPr lang="vi-VN" sz="2000"/>
          </a:p>
          <a:p>
            <a:r>
              <a:rPr lang="vi-VN" sz="2000"/>
              <a:t>- Trẻ hứng thú, mạnh dạn, tích cực tham gia hoạt động trải nghiệm.</a:t>
            </a:r>
          </a:p>
        </p:txBody>
      </p:sp>
    </p:spTree>
    <p:extLst>
      <p:ext uri="{BB962C8B-B14F-4D97-AF65-F5344CB8AC3E}">
        <p14:creationId xmlns:p14="http://schemas.microsoft.com/office/powerpoint/2010/main" val="189961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91100" y="1015236"/>
            <a:ext cx="386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smtClean="0">
                <a:solidFill>
                  <a:srgbClr val="FF0000"/>
                </a:solidFill>
              </a:rPr>
              <a:t>Câu đố</a:t>
            </a:r>
            <a:endParaRPr lang="en-US" sz="480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30700" y="1953955"/>
            <a:ext cx="58039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FFC000"/>
                </a:solidFill>
              </a:rPr>
              <a:t>Quả gì lòng đỏ</a:t>
            </a:r>
          </a:p>
          <a:p>
            <a:r>
              <a:rPr lang="en-US" sz="4000" smtClean="0">
                <a:solidFill>
                  <a:srgbClr val="FFC000"/>
                </a:solidFill>
              </a:rPr>
              <a:t>Không kết từ hoa</a:t>
            </a:r>
          </a:p>
          <a:p>
            <a:r>
              <a:rPr lang="en-US" sz="4000" smtClean="0">
                <a:solidFill>
                  <a:srgbClr val="FFC000"/>
                </a:solidFill>
              </a:rPr>
              <a:t>Mẹ nó là gà</a:t>
            </a:r>
          </a:p>
          <a:p>
            <a:r>
              <a:rPr lang="en-US" sz="4000" smtClean="0">
                <a:solidFill>
                  <a:srgbClr val="FFC000"/>
                </a:solidFill>
              </a:rPr>
              <a:t>Cho ta nhiều đạm.</a:t>
            </a:r>
            <a:endParaRPr lang="en-US" sz="4000">
              <a:solidFill>
                <a:srgbClr val="FFC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99300" y="4508500"/>
            <a:ext cx="226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Đố bé là gì?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9588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" y="1005840"/>
            <a:ext cx="11521440" cy="5376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37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27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95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6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203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8</cp:revision>
  <dcterms:created xsi:type="dcterms:W3CDTF">2022-02-16T14:27:07Z</dcterms:created>
  <dcterms:modified xsi:type="dcterms:W3CDTF">2022-02-27T13:47:05Z</dcterms:modified>
</cp:coreProperties>
</file>