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1" r:id="rId3"/>
    <p:sldId id="264" r:id="rId4"/>
    <p:sldId id="277" r:id="rId5"/>
    <p:sldId id="290" r:id="rId6"/>
    <p:sldId id="289" r:id="rId7"/>
    <p:sldId id="259" r:id="rId8"/>
    <p:sldId id="257" r:id="rId9"/>
    <p:sldId id="258" r:id="rId10"/>
    <p:sldId id="266" r:id="rId11"/>
    <p:sldId id="260" r:id="rId12"/>
    <p:sldId id="261" r:id="rId13"/>
    <p:sldId id="262" r:id="rId14"/>
    <p:sldId id="287" r:id="rId15"/>
    <p:sldId id="263" r:id="rId16"/>
    <p:sldId id="278"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FFCC"/>
    <a:srgbClr val="FFCCFF"/>
    <a:srgbClr val="FFFFCC"/>
    <a:srgbClr val="CCFFFF"/>
    <a:srgbClr val="99FFC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0" autoAdjust="0"/>
    <p:restoredTop sz="94660"/>
  </p:normalViewPr>
  <p:slideViewPr>
    <p:cSldViewPr snapToGrid="0">
      <p:cViewPr>
        <p:scale>
          <a:sx n="66" d="100"/>
          <a:sy n="66" d="100"/>
        </p:scale>
        <p:origin x="1642"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1A280-1E3B-4CF5-A5B2-89302F9D5082}" type="datetimeFigureOut">
              <a:rPr lang="vi-VN" smtClean="0"/>
              <a:t>19/02/2022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E034F-82C9-467B-9887-86D14E507E35}" type="slidenum">
              <a:rPr lang="vi-VN" smtClean="0"/>
              <a:t>‹#›</a:t>
            </a:fld>
            <a:endParaRPr lang="vi-VN"/>
          </a:p>
        </p:txBody>
      </p:sp>
    </p:spTree>
    <p:extLst>
      <p:ext uri="{BB962C8B-B14F-4D97-AF65-F5344CB8AC3E}">
        <p14:creationId xmlns:p14="http://schemas.microsoft.com/office/powerpoint/2010/main" val="303881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69909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113212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C9E3-74A4-401E-ABB9-C8454ED1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1612C34-93AB-47C4-AEA3-8C565ABB1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8839B2-F9AA-4DCF-A048-FA61A235C208}"/>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BF86324D-C02E-40B2-9CB5-BAA871D25D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0448C1E-DE65-4CE1-B625-F2A25AEBE7A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9439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08EB-BE52-4FC1-9959-2E5683D3BC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D489DA-DBB6-4EFC-9DE9-A8A6E92A6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2E56FC-8BFA-4759-99DA-3AC54E245755}"/>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39C62EBF-AEAE-40E3-A2CC-97320A4C5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7B655F-2D1C-4ED2-81E7-1082C2B7BA53}"/>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19726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9B227-D368-4C93-AD53-475416FF6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4DE5A7-D414-4864-A1DB-DCC52A5BE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18C284-1BDB-4665-825D-FE7EDD8DFBE2}"/>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4726A2AD-02A0-408A-AB7E-A9058986814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18727A-DAFD-4F47-9F21-A5F6D80D9BD1}"/>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22967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D1EF-1969-4DA4-A422-18C5AB7577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3A120C-5FDF-4A05-869B-FD85E652B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6FE088-FE45-4C47-BE07-B866964041B6}"/>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D7F479AB-78BB-4243-A7A1-33CC7FC648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E33D4F7-68A3-4CE4-A75C-1D1FA840ABDF}"/>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347679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B6B-0CF8-4FCF-8D6E-C06FC9485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A6800D7-E30E-44A5-9712-690D25650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BA789-BD69-4DFA-96C9-7202B6AF31C8}"/>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1EF961C9-43CB-47CA-8580-CD8C846EE0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CD5DAD-B49A-4512-8326-3688D8E8C069}"/>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801159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8115-BF7D-49D6-9DFE-39DC6F5640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8FC2EC7-7791-498C-AAAD-1CA0E4E89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B958D-D9C8-4C6B-88E4-9EE90C8C6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D6C527-77AB-49A1-96FC-15DEB9A7E3D9}"/>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6" name="Footer Placeholder 5">
            <a:extLst>
              <a:ext uri="{FF2B5EF4-FFF2-40B4-BE49-F238E27FC236}">
                <a16:creationId xmlns:a16="http://schemas.microsoft.com/office/drawing/2014/main" id="{06A2F998-C5E6-4399-9371-F20FD4F96C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5710A41-77BB-426D-B208-33B5A2D8C9DD}"/>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95700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DB23-F353-4173-B072-E7080A06BEF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51BBF3-AA72-4885-A683-875615BFA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D2BE1-302D-4898-87E1-5BDB88DA5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7CA47B4-6933-457E-A5BB-C5D7A6C8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ED800-792D-4789-BCCB-9977654F7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1D1516-7208-4C03-B9D2-8E425FE03B36}"/>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8" name="Footer Placeholder 7">
            <a:extLst>
              <a:ext uri="{FF2B5EF4-FFF2-40B4-BE49-F238E27FC236}">
                <a16:creationId xmlns:a16="http://schemas.microsoft.com/office/drawing/2014/main" id="{6842B897-3B0B-429C-B111-E380902BC8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D5A36F3-82CA-4072-AE3A-5B482112191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69514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ACEB-6208-4A82-8E30-B80757F2A1E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CCAA17-BF6B-4BFB-B46E-897C71373BE0}"/>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4" name="Footer Placeholder 3">
            <a:extLst>
              <a:ext uri="{FF2B5EF4-FFF2-40B4-BE49-F238E27FC236}">
                <a16:creationId xmlns:a16="http://schemas.microsoft.com/office/drawing/2014/main" id="{45BD0087-79CE-4905-AE38-9010C8BAA95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A8D4E4A-09F7-4845-A69D-36F6E0ED50A8}"/>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594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86368-4EBC-49B8-9ACF-AC258BDA246F}"/>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3" name="Footer Placeholder 2">
            <a:extLst>
              <a:ext uri="{FF2B5EF4-FFF2-40B4-BE49-F238E27FC236}">
                <a16:creationId xmlns:a16="http://schemas.microsoft.com/office/drawing/2014/main" id="{88BA7B0B-1BC7-466C-8D80-09075C8D241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8556606-8D13-4E91-902B-2F288D446DB3}"/>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88677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1724-FA3E-4BC4-B21A-1886F64E2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A523F76-0B69-45DA-B665-C289A5D9C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1A49F03-C276-4B81-88AB-8D2C3070D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676EE-7F0B-4DCF-854A-540889B9CE55}"/>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6" name="Footer Placeholder 5">
            <a:extLst>
              <a:ext uri="{FF2B5EF4-FFF2-40B4-BE49-F238E27FC236}">
                <a16:creationId xmlns:a16="http://schemas.microsoft.com/office/drawing/2014/main" id="{7DD24E93-7206-4A24-84CC-D69F61C8599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C4E065-C3B6-43D1-A9DD-474C09DC87F0}"/>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84055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A024-56D9-4BC4-B044-C80E050E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023B4A-F865-4486-A1A4-6107A760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1DF3CF5-48E6-4360-BF6B-EF2BCBEFF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E6C3A-9097-4CE7-BADC-8F829362882A}"/>
              </a:ext>
            </a:extLst>
          </p:cNvPr>
          <p:cNvSpPr>
            <a:spLocks noGrp="1"/>
          </p:cNvSpPr>
          <p:nvPr>
            <p:ph type="dt" sz="half" idx="10"/>
          </p:nvPr>
        </p:nvSpPr>
        <p:spPr/>
        <p:txBody>
          <a:bodyPr/>
          <a:lstStyle/>
          <a:p>
            <a:fld id="{BB8A9852-394B-43E0-A28D-019658513A2D}" type="datetimeFigureOut">
              <a:rPr lang="vi-VN" smtClean="0"/>
              <a:t>19/02/2022</a:t>
            </a:fld>
            <a:endParaRPr lang="vi-VN"/>
          </a:p>
        </p:txBody>
      </p:sp>
      <p:sp>
        <p:nvSpPr>
          <p:cNvPr id="6" name="Footer Placeholder 5">
            <a:extLst>
              <a:ext uri="{FF2B5EF4-FFF2-40B4-BE49-F238E27FC236}">
                <a16:creationId xmlns:a16="http://schemas.microsoft.com/office/drawing/2014/main" id="{D487D2C3-3508-4EEB-93A9-1F55A66909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6C5E89-4C8B-46F9-A19B-643858670BB2}"/>
              </a:ext>
            </a:extLst>
          </p:cNvPr>
          <p:cNvSpPr>
            <a:spLocks noGrp="1"/>
          </p:cNvSpPr>
          <p:nvPr>
            <p:ph type="sldNum" sz="quarter" idx="12"/>
          </p:nvPr>
        </p:nvSpPr>
        <p:spPr/>
        <p:txBody>
          <a:bodyPr/>
          <a:lstStyle/>
          <a:p>
            <a:fld id="{529E77E2-894A-44E8-BD63-FD67ABD54CC0}" type="slidenum">
              <a:rPr lang="vi-VN" smtClean="0"/>
              <a:t>‹#›</a:t>
            </a:fld>
            <a:endParaRPr lang="vi-VN"/>
          </a:p>
        </p:txBody>
      </p:sp>
    </p:spTree>
    <p:extLst>
      <p:ext uri="{BB962C8B-B14F-4D97-AF65-F5344CB8AC3E}">
        <p14:creationId xmlns:p14="http://schemas.microsoft.com/office/powerpoint/2010/main" val="279343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DAA96-1DEF-40D9-8A3C-D1E8C79E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A7C38D-65E1-44C3-9026-40989DBE9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3B82FC-BB98-4016-83AD-F1F59927F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t>19/02/2022</a:t>
            </a:fld>
            <a:endParaRPr lang="vi-VN"/>
          </a:p>
        </p:txBody>
      </p:sp>
      <p:sp>
        <p:nvSpPr>
          <p:cNvPr id="5" name="Footer Placeholder 4">
            <a:extLst>
              <a:ext uri="{FF2B5EF4-FFF2-40B4-BE49-F238E27FC236}">
                <a16:creationId xmlns:a16="http://schemas.microsoft.com/office/drawing/2014/main" id="{F8EE15C0-F435-47D8-A068-1C3B0D3D9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8F08B7A-8BB0-4A75-828E-F750F7BCC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t>‹#›</a:t>
            </a:fld>
            <a:endParaRPr lang="vi-VN"/>
          </a:p>
        </p:txBody>
      </p:sp>
    </p:spTree>
    <p:extLst>
      <p:ext uri="{BB962C8B-B14F-4D97-AF65-F5344CB8AC3E}">
        <p14:creationId xmlns:p14="http://schemas.microsoft.com/office/powerpoint/2010/main" val="308614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jpg"/><Relationship Id="rId11" Type="http://schemas.openxmlformats.org/officeDocument/2006/relationships/image" Target="../media/image18.png"/><Relationship Id="rId5" Type="http://schemas.openxmlformats.org/officeDocument/2006/relationships/notesSlide" Target="../notesSlides/notesSlide3.xml"/><Relationship Id="rId10" Type="http://schemas.openxmlformats.org/officeDocument/2006/relationships/image" Target="../media/image17.png"/><Relationship Id="rId4" Type="http://schemas.openxmlformats.org/officeDocument/2006/relationships/slideLayout" Target="../slideLayouts/slideLayout1.xml"/><Relationship Id="rId9" Type="http://schemas.openxmlformats.org/officeDocument/2006/relationships/image" Target="../media/image16.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20.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image" Target="../media/image3.png"/><Relationship Id="rId3" Type="http://schemas.openxmlformats.org/officeDocument/2006/relationships/video" Target="../media/media6.mp4"/><Relationship Id="rId7" Type="http://schemas.openxmlformats.org/officeDocument/2006/relationships/audio" Target="../media/audio1.wav"/><Relationship Id="rId12" Type="http://schemas.openxmlformats.org/officeDocument/2006/relationships/image" Target="../media/image23.png"/><Relationship Id="rId17" Type="http://schemas.openxmlformats.org/officeDocument/2006/relationships/image" Target="../media/image9.png"/><Relationship Id="rId2" Type="http://schemas.microsoft.com/office/2007/relationships/media" Target="../media/media6.mp4"/><Relationship Id="rId16" Type="http://schemas.openxmlformats.org/officeDocument/2006/relationships/image" Target="../media/image20.png"/><Relationship Id="rId1" Type="http://schemas.openxmlformats.org/officeDocument/2006/relationships/tags" Target="../tags/tag13.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audio" Target="../media/media15.m4a"/><Relationship Id="rId15" Type="http://schemas.openxmlformats.org/officeDocument/2006/relationships/image" Target="../media/image19.png"/><Relationship Id="rId10" Type="http://schemas.openxmlformats.org/officeDocument/2006/relationships/image" Target="../media/image22.png"/><Relationship Id="rId4" Type="http://schemas.microsoft.com/office/2007/relationships/media" Target="../media/media15.m4a"/><Relationship Id="rId9" Type="http://schemas.microsoft.com/office/2007/relationships/hdphoto" Target="../media/hdphoto1.wdp"/><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image" Target="../media/image3.png"/><Relationship Id="rId3" Type="http://schemas.openxmlformats.org/officeDocument/2006/relationships/video" Target="../media/media6.mp4"/><Relationship Id="rId7" Type="http://schemas.openxmlformats.org/officeDocument/2006/relationships/audio" Target="../media/audio2.wav"/><Relationship Id="rId12" Type="http://schemas.openxmlformats.org/officeDocument/2006/relationships/image" Target="../media/image23.png"/><Relationship Id="rId17" Type="http://schemas.openxmlformats.org/officeDocument/2006/relationships/image" Target="../media/image9.png"/><Relationship Id="rId2" Type="http://schemas.microsoft.com/office/2007/relationships/media" Target="../media/media6.mp4"/><Relationship Id="rId16" Type="http://schemas.openxmlformats.org/officeDocument/2006/relationships/image" Target="../media/image20.png"/><Relationship Id="rId1" Type="http://schemas.openxmlformats.org/officeDocument/2006/relationships/tags" Target="../tags/tag14.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audio" Target="../media/media16.m4a"/><Relationship Id="rId15" Type="http://schemas.openxmlformats.org/officeDocument/2006/relationships/image" Target="../media/image19.png"/><Relationship Id="rId10" Type="http://schemas.openxmlformats.org/officeDocument/2006/relationships/image" Target="../media/image22.png"/><Relationship Id="rId4" Type="http://schemas.microsoft.com/office/2007/relationships/media" Target="../media/media16.m4a"/><Relationship Id="rId9" Type="http://schemas.microsoft.com/office/2007/relationships/hdphoto" Target="../media/hdphoto1.wdp"/><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6.mp4"/><Relationship Id="rId7" Type="http://schemas.openxmlformats.org/officeDocument/2006/relationships/image" Target="../media/image7.png"/><Relationship Id="rId2" Type="http://schemas.microsoft.com/office/2007/relationships/media" Target="../media/media6.mp4"/><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7.m4a"/><Relationship Id="rId10" Type="http://schemas.openxmlformats.org/officeDocument/2006/relationships/image" Target="../media/image3.png"/><Relationship Id="rId4" Type="http://schemas.microsoft.com/office/2007/relationships/media" Target="../media/media7.m4a"/><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6.mp4"/><Relationship Id="rId7" Type="http://schemas.openxmlformats.org/officeDocument/2006/relationships/image" Target="../media/image10.png"/><Relationship Id="rId2" Type="http://schemas.microsoft.com/office/2007/relationships/media" Target="../media/media6.mp4"/><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8.m4a"/><Relationship Id="rId10" Type="http://schemas.openxmlformats.org/officeDocument/2006/relationships/image" Target="../media/image3.png"/><Relationship Id="rId4" Type="http://schemas.microsoft.com/office/2007/relationships/media" Target="../media/media8.m4a"/><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6.mp4"/><Relationship Id="rId7" Type="http://schemas.openxmlformats.org/officeDocument/2006/relationships/image" Target="../media/image12.png"/><Relationship Id="rId2" Type="http://schemas.microsoft.com/office/2007/relationships/media" Target="../media/media6.mp4"/><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audio" Target="../media/media9.m4a"/><Relationship Id="rId10" Type="http://schemas.openxmlformats.org/officeDocument/2006/relationships/image" Target="../media/image3.png"/><Relationship Id="rId4" Type="http://schemas.microsoft.com/office/2007/relationships/media" Target="../media/media9.m4a"/><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396"/>
            <a:ext cx="12192000" cy="6922395"/>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683351" y="370772"/>
            <a:ext cx="6606862" cy="461665"/>
          </a:xfrm>
          <a:prstGeom prst="rect">
            <a:avLst/>
          </a:prstGeom>
          <a:noFill/>
        </p:spPr>
        <p:txBody>
          <a:bodyPr wrap="square" rtlCol="0">
            <a:spAutoFit/>
          </a:bodyPr>
          <a:lstStyle/>
          <a:p>
            <a:pPr algn="ctr"/>
            <a:r>
              <a:rPr lang="en-US" sz="2400" b="1" dirty="0">
                <a:solidFill>
                  <a:srgbClr val="C00000"/>
                </a:solidFill>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683351" y="746472"/>
            <a:ext cx="6606862" cy="400110"/>
          </a:xfrm>
          <a:prstGeom prst="rect">
            <a:avLst/>
          </a:prstGeom>
          <a:noFill/>
        </p:spPr>
        <p:txBody>
          <a:bodyPr wrap="square" rtlCol="0">
            <a:spAutoFit/>
          </a:bodyPr>
          <a:lstStyle/>
          <a:p>
            <a:pPr algn="ctr"/>
            <a:r>
              <a:rPr lang="vi-VN" sz="2000" b="1" dirty="0" smtClean="0">
                <a:solidFill>
                  <a:srgbClr val="C00000"/>
                </a:solidFill>
              </a:rPr>
              <a:t>TRƯỜNG MẦM NON ĐỨC GIANG</a:t>
            </a:r>
            <a:endParaRPr lang="en-US" sz="2000" b="1" dirty="0">
              <a:solidFill>
                <a:srgbClr val="C00000"/>
              </a:solidFill>
            </a:endParaRPr>
          </a:p>
        </p:txBody>
      </p:sp>
      <p:sp>
        <p:nvSpPr>
          <p:cNvPr id="23" name="TextBox 22">
            <a:extLst>
              <a:ext uri="{FF2B5EF4-FFF2-40B4-BE49-F238E27FC236}">
                <a16:creationId xmlns:a16="http://schemas.microsoft.com/office/drawing/2014/main" id="{2252FBFC-B116-495E-A065-44A0BFEB7C39}"/>
              </a:ext>
            </a:extLst>
          </p:cNvPr>
          <p:cNvSpPr txBox="1"/>
          <p:nvPr/>
        </p:nvSpPr>
        <p:spPr>
          <a:xfrm>
            <a:off x="967404" y="4236623"/>
            <a:ext cx="10257183" cy="1169551"/>
          </a:xfrm>
          <a:prstGeom prst="rect">
            <a:avLst/>
          </a:prstGeom>
          <a:noFill/>
        </p:spPr>
        <p:txBody>
          <a:bodyPr wrap="square" rtlCol="0">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ĐỀ 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SO SÁNH SỐ </a:t>
            </a:r>
            <a:r>
              <a:rPr lang="en-US" sz="2800" b="1" dirty="0" smtClean="0">
                <a:solidFill>
                  <a:srgbClr val="FF0000"/>
                </a:solidFill>
                <a:latin typeface="Times New Roman" panose="02020603050405020304" pitchFamily="18" charset="0"/>
                <a:cs typeface="Times New Roman" panose="02020603050405020304" pitchFamily="18" charset="0"/>
              </a:rPr>
              <a:t>L</a:t>
            </a:r>
            <a:r>
              <a:rPr lang="vi-VN" sz="2800" b="1" dirty="0" smtClean="0">
                <a:solidFill>
                  <a:srgbClr val="FF0000"/>
                </a:solidFill>
                <a:latin typeface="Times New Roman" panose="02020603050405020304" pitchFamily="18" charset="0"/>
                <a:cs typeface="Times New Roman" panose="02020603050405020304" pitchFamily="18" charset="0"/>
              </a:rPr>
              <a:t>Ư</a:t>
            </a:r>
            <a:r>
              <a:rPr lang="en-US" sz="2800" b="1" dirty="0" smtClean="0">
                <a:solidFill>
                  <a:srgbClr val="FF0000"/>
                </a:solidFill>
                <a:latin typeface="Times New Roman" panose="02020603050405020304" pitchFamily="18" charset="0"/>
                <a:cs typeface="Times New Roman" panose="02020603050405020304" pitchFamily="18" charset="0"/>
              </a:rPr>
              <a:t>ỢNG CỦA BA </a:t>
            </a:r>
            <a:r>
              <a:rPr lang="en-US" sz="2800" b="1" dirty="0">
                <a:solidFill>
                  <a:srgbClr val="FF0000"/>
                </a:solidFill>
                <a:latin typeface="Times New Roman" panose="02020603050405020304" pitchFamily="18" charset="0"/>
                <a:cs typeface="Times New Roman" panose="02020603050405020304" pitchFamily="18" charset="0"/>
              </a:rPr>
              <a:t>NHÓM ĐỐI T</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ỢNG TRONG PHẠM VI </a:t>
            </a:r>
            <a:r>
              <a:rPr lang="vi-VN" sz="2800" b="1" dirty="0" smtClean="0">
                <a:solidFill>
                  <a:srgbClr val="FF0000"/>
                </a:solidFill>
                <a:latin typeface="Times New Roman" panose="02020603050405020304" pitchFamily="18" charset="0"/>
                <a:cs typeface="Times New Roman" panose="02020603050405020304" pitchFamily="18" charset="0"/>
              </a:rPr>
              <a:t>10</a:t>
            </a:r>
            <a:endParaRPr lang="vi-VN" sz="2800" b="1" dirty="0">
              <a:solidFill>
                <a:srgbClr val="FF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3695930" y="2004678"/>
            <a:ext cx="4409990" cy="1077218"/>
          </a:xfrm>
          <a:prstGeom prst="rect">
            <a:avLst/>
          </a:prstGeom>
          <a:noFill/>
        </p:spPr>
        <p:txBody>
          <a:bodyPr wrap="none" lIns="91440" tIns="45720" rIns="91440" bIns="45720">
            <a:spAutoFit/>
          </a:bodyPr>
          <a:lstStyle/>
          <a:p>
            <a:pPr algn="ctr"/>
            <a:r>
              <a:rPr lang="vi-VN" sz="3200" b="1" dirty="0" smtClean="0">
                <a:ln w="0"/>
                <a:solidFill>
                  <a:srgbClr val="0066FF"/>
                </a:solidFill>
                <a:effectLst>
                  <a:outerShdw blurRad="38100" dist="25400" dir="5400000" algn="ctr" rotWithShape="0">
                    <a:srgbClr val="6E747A">
                      <a:alpha val="43000"/>
                    </a:srgbClr>
                  </a:outerShdw>
                </a:effectLst>
              </a:rPr>
              <a:t>LĨNH VỰC</a:t>
            </a:r>
            <a:endParaRPr lang="en-US" sz="3200" b="1" cap="none" spc="0" dirty="0">
              <a:ln w="0"/>
              <a:solidFill>
                <a:srgbClr val="0066FF"/>
              </a:solidFill>
              <a:effectLst>
                <a:outerShdw blurRad="38100" dist="25400" dir="5400000" algn="ctr" rotWithShape="0">
                  <a:srgbClr val="6E747A">
                    <a:alpha val="43000"/>
                  </a:srgbClr>
                </a:outerShdw>
              </a:effectLst>
            </a:endParaRPr>
          </a:p>
          <a:p>
            <a:pPr algn="ctr"/>
            <a:r>
              <a:rPr lang="en-US" sz="3200" b="1" cap="none" spc="0" dirty="0">
                <a:ln w="0"/>
                <a:solidFill>
                  <a:srgbClr val="0066FF"/>
                </a:solidFill>
                <a:effectLst>
                  <a:outerShdw blurRad="38100" dist="25400" dir="5400000" algn="ctr" rotWithShape="0">
                    <a:srgbClr val="6E747A">
                      <a:alpha val="43000"/>
                    </a:srgbClr>
                  </a:outerShdw>
                </a:effectLst>
              </a:rPr>
              <a:t>PHÁT TRIỂN NHẬN TH</a:t>
            </a:r>
            <a:r>
              <a:rPr lang="en-US" sz="3200" b="1" dirty="0">
                <a:ln w="0"/>
                <a:solidFill>
                  <a:srgbClr val="0066FF"/>
                </a:solidFill>
                <a:effectLst>
                  <a:outerShdw blurRad="38100" dist="25400" dir="5400000" algn="ctr" rotWithShape="0">
                    <a:srgbClr val="6E747A">
                      <a:alpha val="43000"/>
                    </a:srgbClr>
                  </a:outerShdw>
                </a:effectLst>
              </a:rPr>
              <a:t>ỨC</a:t>
            </a:r>
            <a:endParaRPr lang="en-US" sz="3200" b="1" cap="none" spc="0" dirty="0">
              <a:ln w="0"/>
              <a:solidFill>
                <a:srgbClr val="0066FF"/>
              </a:solidFill>
              <a:effectLst>
                <a:outerShdw blurRad="38100" dist="25400" dir="5400000" algn="ctr" rotWithShape="0">
                  <a:srgbClr val="6E747A">
                    <a:alpha val="43000"/>
                  </a:srgbClr>
                </a:outerShdw>
              </a:effectLst>
            </a:endParaRPr>
          </a:p>
        </p:txBody>
      </p:sp>
      <p:sp>
        <p:nvSpPr>
          <p:cNvPr id="27" name="TextBox 26">
            <a:extLst>
              <a:ext uri="{FF2B5EF4-FFF2-40B4-BE49-F238E27FC236}">
                <a16:creationId xmlns:a16="http://schemas.microsoft.com/office/drawing/2014/main" id="{3AA1AEAA-A75E-4E0D-9916-FD1EEED8E42A}"/>
              </a:ext>
            </a:extLst>
          </p:cNvPr>
          <p:cNvSpPr txBox="1"/>
          <p:nvPr/>
        </p:nvSpPr>
        <p:spPr>
          <a:xfrm>
            <a:off x="2597494" y="5509156"/>
            <a:ext cx="6606862" cy="461665"/>
          </a:xfrm>
          <a:prstGeom prst="rect">
            <a:avLst/>
          </a:prstGeom>
          <a:noFill/>
        </p:spPr>
        <p:txBody>
          <a:bodyPr wrap="square" rtlCol="0">
            <a:spAutoFit/>
          </a:bodyPr>
          <a:lstStyle/>
          <a:p>
            <a:pPr algn="ctr"/>
            <a:r>
              <a:rPr lang="en-US" sz="2400" b="1" dirty="0" err="1">
                <a:solidFill>
                  <a:srgbClr val="0066FF"/>
                </a:solidFill>
              </a:rPr>
              <a:t>Lứa</a:t>
            </a:r>
            <a:r>
              <a:rPr lang="en-US" sz="2400" b="1" dirty="0">
                <a:solidFill>
                  <a:srgbClr val="0066FF"/>
                </a:solidFill>
              </a:rPr>
              <a:t> </a:t>
            </a:r>
            <a:r>
              <a:rPr lang="en-US" sz="2400" b="1" dirty="0" err="1">
                <a:solidFill>
                  <a:srgbClr val="0066FF"/>
                </a:solidFill>
              </a:rPr>
              <a:t>tuổi</a:t>
            </a:r>
            <a:r>
              <a:rPr lang="en-US" sz="2400" b="1" dirty="0">
                <a:solidFill>
                  <a:srgbClr val="0066FF"/>
                </a:solidFill>
              </a:rPr>
              <a:t>: </a:t>
            </a:r>
            <a:r>
              <a:rPr lang="en-US" sz="2400" b="1" dirty="0" smtClean="0">
                <a:solidFill>
                  <a:srgbClr val="0066FF"/>
                </a:solidFill>
              </a:rPr>
              <a:t>5-6 </a:t>
            </a:r>
            <a:r>
              <a:rPr lang="en-US" sz="2400" b="1" dirty="0" err="1">
                <a:solidFill>
                  <a:srgbClr val="0066FF"/>
                </a:solidFill>
              </a:rPr>
              <a:t>tuổi</a:t>
            </a:r>
            <a:endParaRPr lang="en-US" sz="2400" b="1" dirty="0">
              <a:solidFill>
                <a:srgbClr val="0066FF"/>
              </a:solidFill>
            </a:endParaRPr>
          </a:p>
        </p:txBody>
      </p:sp>
      <p:pic>
        <p:nvPicPr>
          <p:cNvPr id="4" name="Picture 3">
            <a:extLst>
              <a:ext uri="{FF2B5EF4-FFF2-40B4-BE49-F238E27FC236}">
                <a16:creationId xmlns:a16="http://schemas.microsoft.com/office/drawing/2014/main" id="{4E825B07-9B76-42BC-90F1-0A86F32A7F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305" y="426602"/>
            <a:ext cx="1012199" cy="811669"/>
          </a:xfrm>
          <a:prstGeom prst="rect">
            <a:avLst/>
          </a:prstGeom>
        </p:spPr>
      </p:pic>
      <p:sp>
        <p:nvSpPr>
          <p:cNvPr id="11" name="TextBox 10">
            <a:extLst>
              <a:ext uri="{FF2B5EF4-FFF2-40B4-BE49-F238E27FC236}">
                <a16:creationId xmlns:a16="http://schemas.microsoft.com/office/drawing/2014/main" id="{2252FBFC-B116-495E-A065-44A0BFEB7C39}"/>
              </a:ext>
            </a:extLst>
          </p:cNvPr>
          <p:cNvSpPr txBox="1"/>
          <p:nvPr/>
        </p:nvSpPr>
        <p:spPr>
          <a:xfrm>
            <a:off x="683351" y="3438476"/>
            <a:ext cx="10257183" cy="738664"/>
          </a:xfrm>
          <a:prstGeom prst="rect">
            <a:avLst/>
          </a:prstGeom>
          <a:noFill/>
        </p:spPr>
        <p:txBody>
          <a:bodyPr wrap="square" rtlCol="0">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HOẠT ĐỘNG: LÀM QUEN VỚI TOÁN</a:t>
            </a:r>
            <a:endParaRPr lang="vi-VN" sz="2800" b="1" dirty="0">
              <a:solidFill>
                <a:srgbClr val="FF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pic>
        <p:nvPicPr>
          <p:cNvPr id="8" name="Nhạc nền kể truyện mầm n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994589"/>
            <a:ext cx="487363" cy="487363"/>
          </a:xfrm>
          <a:prstGeom prst="rect">
            <a:avLst/>
          </a:prstGeom>
        </p:spPr>
      </p:pic>
    </p:spTree>
    <p:custDataLst>
      <p:tags r:id="rId1"/>
    </p:custDataLst>
  </p:cSld>
  <p:clrMapOvr>
    <a:masterClrMapping/>
  </p:clrMapOvr>
  <p:transition spd="slow" advTm="43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 numSld="23"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35" name="图片 3">
            <a:extLst>
              <a:ext uri="{FF2B5EF4-FFF2-40B4-BE49-F238E27FC236}">
                <a16:creationId xmlns:a16="http://schemas.microsoft.com/office/drawing/2014/main" id="{0B787DE9-693D-4C74-A38E-53F6F65FCB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36" name="图片 5">
            <a:extLst>
              <a:ext uri="{FF2B5EF4-FFF2-40B4-BE49-F238E27FC236}">
                <a16:creationId xmlns:a16="http://schemas.microsoft.com/office/drawing/2014/main" id="{4AE58ADD-7710-468B-A2DC-EDB32A74D928}"/>
              </a:ext>
            </a:extLst>
          </p:cNvPr>
          <p:cNvPicPr>
            <a:picLocks noChangeAspect="1"/>
          </p:cNvPicPr>
          <p:nvPr/>
        </p:nvPicPr>
        <p:blipFill rotWithShape="1">
          <a:blip r:embed="rId8">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37" name="图片 7">
            <a:extLst>
              <a:ext uri="{FF2B5EF4-FFF2-40B4-BE49-F238E27FC236}">
                <a16:creationId xmlns:a16="http://schemas.microsoft.com/office/drawing/2014/main" id="{CF585C66-3344-498B-80B3-4F55FCF73784}"/>
              </a:ext>
            </a:extLst>
          </p:cNvPr>
          <p:cNvPicPr>
            <a:picLocks noChangeAspect="1"/>
          </p:cNvPicPr>
          <p:nvPr/>
        </p:nvPicPr>
        <p:blipFill rotWithShape="1">
          <a:blip r:embed="rId9">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38" name="图片 9">
            <a:extLst>
              <a:ext uri="{FF2B5EF4-FFF2-40B4-BE49-F238E27FC236}">
                <a16:creationId xmlns:a16="http://schemas.microsoft.com/office/drawing/2014/main" id="{D8CD3102-3483-41B3-A6CB-3506216E81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100" r="2958" b="67481"/>
          <a:stretch>
            <a:fillRect/>
          </a:stretch>
        </p:blipFill>
        <p:spPr>
          <a:xfrm>
            <a:off x="10343036" y="66014"/>
            <a:ext cx="1848964" cy="1411491"/>
          </a:xfrm>
          <a:prstGeom prst="rect">
            <a:avLst/>
          </a:prstGeom>
        </p:spPr>
      </p:pic>
      <p:sp>
        <p:nvSpPr>
          <p:cNvPr id="2" name="TextBox 1">
            <a:extLst>
              <a:ext uri="{FF2B5EF4-FFF2-40B4-BE49-F238E27FC236}">
                <a16:creationId xmlns:a16="http://schemas.microsoft.com/office/drawing/2014/main" id="{D830BA81-6B95-4FE8-8B80-F0D3B4195C57}"/>
              </a:ext>
            </a:extLst>
          </p:cNvPr>
          <p:cNvSpPr txBox="1"/>
          <p:nvPr/>
        </p:nvSpPr>
        <p:spPr>
          <a:xfrm>
            <a:off x="890030" y="471444"/>
            <a:ext cx="9951720" cy="1938992"/>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PHẦN 2 </a:t>
            </a:r>
          </a:p>
          <a:p>
            <a:pPr algn="ctr"/>
            <a:r>
              <a:rPr lang="en-US" sz="4000" b="1" dirty="0">
                <a:solidFill>
                  <a:srgbClr val="FF0000"/>
                </a:solidFill>
                <a:latin typeface="Times New Roman" panose="02020603050405020304" pitchFamily="18" charset="0"/>
                <a:cs typeface="Times New Roman" panose="02020603050405020304" pitchFamily="18" charset="0"/>
              </a:rPr>
              <a:t>SO SÁNH SỐ L</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a:solidFill>
                  <a:srgbClr val="FF0000"/>
                </a:solidFill>
                <a:latin typeface="Times New Roman" panose="02020603050405020304" pitchFamily="18" charset="0"/>
                <a:cs typeface="Times New Roman" panose="02020603050405020304" pitchFamily="18" charset="0"/>
              </a:rPr>
              <a:t>ỢNG CỦA BA NHÓM ĐỐI T</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a:solidFill>
                  <a:srgbClr val="FF0000"/>
                </a:solidFill>
                <a:latin typeface="Times New Roman" panose="02020603050405020304" pitchFamily="18" charset="0"/>
                <a:cs typeface="Times New Roman" panose="02020603050405020304" pitchFamily="18" charset="0"/>
              </a:rPr>
              <a:t>ỢNG TRONG PHẠM VI </a:t>
            </a:r>
            <a:r>
              <a:rPr lang="en-US" sz="4000" b="1" dirty="0" smtClean="0">
                <a:solidFill>
                  <a:srgbClr val="FF0000"/>
                </a:solidFill>
                <a:latin typeface="Times New Roman" panose="02020603050405020304" pitchFamily="18" charset="0"/>
                <a:cs typeface="Times New Roman" panose="02020603050405020304" pitchFamily="18" charset="0"/>
              </a:rPr>
              <a:t>10</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F7134BF6-3BAF-4B88-A69C-9CBB97BED46F}"/>
              </a:ext>
            </a:extLst>
          </p:cNvPr>
          <p:cNvSpPr/>
          <p:nvPr/>
        </p:nvSpPr>
        <p:spPr>
          <a:xfrm>
            <a:off x="7647692" y="3314700"/>
            <a:ext cx="2996496" cy="1822982"/>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sp>
        <p:nvSpPr>
          <p:cNvPr id="17" name="Oval 16">
            <a:extLst>
              <a:ext uri="{FF2B5EF4-FFF2-40B4-BE49-F238E27FC236}">
                <a16:creationId xmlns:a16="http://schemas.microsoft.com/office/drawing/2014/main" id="{FDF96614-32C1-4778-9EA8-E16396D6A80B}"/>
              </a:ext>
            </a:extLst>
          </p:cNvPr>
          <p:cNvSpPr/>
          <p:nvPr/>
        </p:nvSpPr>
        <p:spPr>
          <a:xfrm>
            <a:off x="4555353" y="4596775"/>
            <a:ext cx="2663285" cy="1898294"/>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27" name="Oval 26">
            <a:extLst>
              <a:ext uri="{FF2B5EF4-FFF2-40B4-BE49-F238E27FC236}">
                <a16:creationId xmlns:a16="http://schemas.microsoft.com/office/drawing/2014/main" id="{525A8B8F-FB92-4784-880F-E14A0ADF4CB3}"/>
              </a:ext>
            </a:extLst>
          </p:cNvPr>
          <p:cNvSpPr/>
          <p:nvPr/>
        </p:nvSpPr>
        <p:spPr>
          <a:xfrm>
            <a:off x="861354" y="3418895"/>
            <a:ext cx="2821997" cy="1825092"/>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grpSp>
        <p:nvGrpSpPr>
          <p:cNvPr id="58" name="Group 57"/>
          <p:cNvGrpSpPr/>
          <p:nvPr/>
        </p:nvGrpSpPr>
        <p:grpSpPr>
          <a:xfrm>
            <a:off x="7832889" y="3619909"/>
            <a:ext cx="2639849" cy="1256480"/>
            <a:chOff x="7832889" y="3178152"/>
            <a:chExt cx="2825310" cy="1698237"/>
          </a:xfrm>
        </p:grpSpPr>
        <p:pic>
          <p:nvPicPr>
            <p:cNvPr id="39" name="Picture 38">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818" y="3186427"/>
              <a:ext cx="693028" cy="604080"/>
            </a:xfrm>
            <a:prstGeom prst="rect">
              <a:avLst/>
            </a:prstGeom>
          </p:spPr>
        </p:pic>
        <p:pic>
          <p:nvPicPr>
            <p:cNvPr id="40" name="Picture 39">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3059" y="3178152"/>
              <a:ext cx="693028" cy="604080"/>
            </a:xfrm>
            <a:prstGeom prst="rect">
              <a:avLst/>
            </a:prstGeom>
          </p:spPr>
        </p:pic>
        <p:pic>
          <p:nvPicPr>
            <p:cNvPr id="41" name="Picture 40">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7684" y="3700969"/>
              <a:ext cx="693028" cy="604080"/>
            </a:xfrm>
            <a:prstGeom prst="rect">
              <a:avLst/>
            </a:prstGeom>
          </p:spPr>
        </p:pic>
        <p:pic>
          <p:nvPicPr>
            <p:cNvPr id="42" name="Picture 41">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8706" y="3705880"/>
              <a:ext cx="693028" cy="604080"/>
            </a:xfrm>
            <a:prstGeom prst="rect">
              <a:avLst/>
            </a:prstGeom>
          </p:spPr>
        </p:pic>
        <p:pic>
          <p:nvPicPr>
            <p:cNvPr id="43" name="Picture 42">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5983" y="4230618"/>
              <a:ext cx="693028" cy="604080"/>
            </a:xfrm>
            <a:prstGeom prst="rect">
              <a:avLst/>
            </a:prstGeom>
          </p:spPr>
        </p:pic>
        <p:pic>
          <p:nvPicPr>
            <p:cNvPr id="44" name="Picture 43">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4305" y="4272309"/>
              <a:ext cx="693028" cy="604080"/>
            </a:xfrm>
            <a:prstGeom prst="rect">
              <a:avLst/>
            </a:prstGeom>
          </p:spPr>
        </p:pic>
        <p:pic>
          <p:nvPicPr>
            <p:cNvPr id="45" name="Picture 44">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5171" y="3684919"/>
              <a:ext cx="693028" cy="604080"/>
            </a:xfrm>
            <a:prstGeom prst="rect">
              <a:avLst/>
            </a:prstGeom>
          </p:spPr>
        </p:pic>
        <p:pic>
          <p:nvPicPr>
            <p:cNvPr id="46" name="Picture 45">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85568" y="3179858"/>
              <a:ext cx="693028" cy="604080"/>
            </a:xfrm>
            <a:prstGeom prst="rect">
              <a:avLst/>
            </a:prstGeom>
          </p:spPr>
        </p:pic>
        <p:pic>
          <p:nvPicPr>
            <p:cNvPr id="47" name="Picture 46">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0770" y="4219986"/>
              <a:ext cx="693028" cy="604080"/>
            </a:xfrm>
            <a:prstGeom prst="rect">
              <a:avLst/>
            </a:prstGeom>
          </p:spPr>
        </p:pic>
        <p:pic>
          <p:nvPicPr>
            <p:cNvPr id="48" name="Picture 47">
              <a:extLst>
                <a:ext uri="{FF2B5EF4-FFF2-40B4-BE49-F238E27FC236}">
                  <a16:creationId xmlns:a16="http://schemas.microsoft.com/office/drawing/2014/main" id="{78EB99D5-06B5-48A3-B128-D73AF5A73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2889" y="3735647"/>
              <a:ext cx="693028" cy="604080"/>
            </a:xfrm>
            <a:prstGeom prst="rect">
              <a:avLst/>
            </a:prstGeom>
          </p:spPr>
        </p:pic>
      </p:grpSp>
      <p:grpSp>
        <p:nvGrpSpPr>
          <p:cNvPr id="6" name="Group 5"/>
          <p:cNvGrpSpPr/>
          <p:nvPr/>
        </p:nvGrpSpPr>
        <p:grpSpPr>
          <a:xfrm>
            <a:off x="4742586" y="4834698"/>
            <a:ext cx="2296931" cy="1400387"/>
            <a:chOff x="4987786" y="2967844"/>
            <a:chExt cx="2579938" cy="1603513"/>
          </a:xfrm>
        </p:grpSpPr>
        <p:pic>
          <p:nvPicPr>
            <p:cNvPr id="49" name="Picture 48">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613034" y="4026683"/>
              <a:ext cx="572709" cy="544674"/>
            </a:xfrm>
            <a:prstGeom prst="rect">
              <a:avLst/>
            </a:prstGeom>
          </p:spPr>
        </p:pic>
        <p:pic>
          <p:nvPicPr>
            <p:cNvPr id="50" name="Picture 49">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354108" y="3999972"/>
              <a:ext cx="572709" cy="544674"/>
            </a:xfrm>
            <a:prstGeom prst="rect">
              <a:avLst/>
            </a:prstGeom>
          </p:spPr>
        </p:pic>
        <p:pic>
          <p:nvPicPr>
            <p:cNvPr id="51" name="Picture 50">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4987786" y="3497275"/>
              <a:ext cx="572709" cy="544674"/>
            </a:xfrm>
            <a:prstGeom prst="rect">
              <a:avLst/>
            </a:prstGeom>
          </p:spPr>
        </p:pic>
        <p:pic>
          <p:nvPicPr>
            <p:cNvPr id="52" name="Picture 51">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668249" y="3509895"/>
              <a:ext cx="572709" cy="544674"/>
            </a:xfrm>
            <a:prstGeom prst="rect">
              <a:avLst/>
            </a:prstGeom>
          </p:spPr>
        </p:pic>
        <p:pic>
          <p:nvPicPr>
            <p:cNvPr id="53" name="Picture 52">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347252" y="3484554"/>
              <a:ext cx="572709" cy="544674"/>
            </a:xfrm>
            <a:prstGeom prst="rect">
              <a:avLst/>
            </a:prstGeom>
          </p:spPr>
        </p:pic>
        <p:pic>
          <p:nvPicPr>
            <p:cNvPr id="54" name="Picture 53">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995015" y="3499880"/>
              <a:ext cx="572709" cy="544674"/>
            </a:xfrm>
            <a:prstGeom prst="rect">
              <a:avLst/>
            </a:prstGeom>
          </p:spPr>
        </p:pic>
        <p:pic>
          <p:nvPicPr>
            <p:cNvPr id="55" name="Picture 54">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623761" y="2974206"/>
              <a:ext cx="572709" cy="544674"/>
            </a:xfrm>
            <a:prstGeom prst="rect">
              <a:avLst/>
            </a:prstGeom>
          </p:spPr>
        </p:pic>
        <p:pic>
          <p:nvPicPr>
            <p:cNvPr id="56" name="Picture 55">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5365979" y="2974206"/>
              <a:ext cx="572709" cy="544674"/>
            </a:xfrm>
            <a:prstGeom prst="rect">
              <a:avLst/>
            </a:prstGeom>
          </p:spPr>
        </p:pic>
        <p:pic>
          <p:nvPicPr>
            <p:cNvPr id="57" name="Picture 56">
              <a:extLst>
                <a:ext uri="{FF2B5EF4-FFF2-40B4-BE49-F238E27FC236}">
                  <a16:creationId xmlns:a16="http://schemas.microsoft.com/office/drawing/2014/main" id="{2D9F8463-E273-40EA-9441-2A8DDA33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55147">
              <a:off x="6005815" y="2967844"/>
              <a:ext cx="572709" cy="544674"/>
            </a:xfrm>
            <a:prstGeom prst="rect">
              <a:avLst/>
            </a:prstGeom>
          </p:spPr>
        </p:pic>
      </p:grpSp>
      <p:grpSp>
        <p:nvGrpSpPr>
          <p:cNvPr id="67" name="Group 66"/>
          <p:cNvGrpSpPr/>
          <p:nvPr/>
        </p:nvGrpSpPr>
        <p:grpSpPr>
          <a:xfrm>
            <a:off x="1044108" y="3688300"/>
            <a:ext cx="2399464" cy="1201398"/>
            <a:chOff x="622641" y="2548504"/>
            <a:chExt cx="2687273" cy="1620390"/>
          </a:xfrm>
        </p:grpSpPr>
        <p:pic>
          <p:nvPicPr>
            <p:cNvPr id="59" name="Picture 58">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073535" y="2548504"/>
              <a:ext cx="816619" cy="523003"/>
            </a:xfrm>
            <a:prstGeom prst="rect">
              <a:avLst/>
            </a:prstGeom>
          </p:spPr>
        </p:pic>
        <p:pic>
          <p:nvPicPr>
            <p:cNvPr id="60" name="Picture 59">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622641" y="3033176"/>
              <a:ext cx="816619" cy="523003"/>
            </a:xfrm>
            <a:prstGeom prst="rect">
              <a:avLst/>
            </a:prstGeom>
          </p:spPr>
        </p:pic>
        <p:pic>
          <p:nvPicPr>
            <p:cNvPr id="61" name="Picture 60">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538540" y="3074551"/>
              <a:ext cx="816619" cy="523003"/>
            </a:xfrm>
            <a:prstGeom prst="rect">
              <a:avLst/>
            </a:prstGeom>
          </p:spPr>
        </p:pic>
        <p:pic>
          <p:nvPicPr>
            <p:cNvPr id="62" name="Picture 61">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654631" y="3645891"/>
              <a:ext cx="816619" cy="523003"/>
            </a:xfrm>
            <a:prstGeom prst="rect">
              <a:avLst/>
            </a:prstGeom>
          </p:spPr>
        </p:pic>
        <p:pic>
          <p:nvPicPr>
            <p:cNvPr id="63" name="Picture 62">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599237" y="3628683"/>
              <a:ext cx="816619" cy="523003"/>
            </a:xfrm>
            <a:prstGeom prst="rect">
              <a:avLst/>
            </a:prstGeom>
          </p:spPr>
        </p:pic>
        <p:pic>
          <p:nvPicPr>
            <p:cNvPr id="64" name="Picture 63">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1979846" y="2582920"/>
              <a:ext cx="816619" cy="523003"/>
            </a:xfrm>
            <a:prstGeom prst="rect">
              <a:avLst/>
            </a:prstGeom>
          </p:spPr>
        </p:pic>
        <p:pic>
          <p:nvPicPr>
            <p:cNvPr id="65" name="Picture 64">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2493295" y="3109230"/>
              <a:ext cx="816619" cy="523003"/>
            </a:xfrm>
            <a:prstGeom prst="rect">
              <a:avLst/>
            </a:prstGeom>
          </p:spPr>
        </p:pic>
        <p:pic>
          <p:nvPicPr>
            <p:cNvPr id="66" name="Picture 65">
              <a:extLst>
                <a:ext uri="{FF2B5EF4-FFF2-40B4-BE49-F238E27FC236}">
                  <a16:creationId xmlns:a16="http://schemas.microsoft.com/office/drawing/2014/main" id="{03DFC7AF-9532-419F-A38A-7A95CA8A0F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0742">
              <a:off x="2483607" y="3630627"/>
              <a:ext cx="816619" cy="523003"/>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11362988"/>
      </p:ext>
    </p:extLst>
  </p:cSld>
  <p:clrMapOvr>
    <a:masterClrMapping/>
  </p:clrMapOvr>
  <p:transition spd="slow" advTm="1367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750"/>
                                        <p:tgtEl>
                                          <p:spTgt spid="6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7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75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circle(in)">
                                      <p:cBhvr>
                                        <p:cTn id="32" dur="750"/>
                                        <p:tgtEl>
                                          <p:spTgt spid="5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bldLst>
      <p:bldP spid="2" grpId="0"/>
      <p:bldP spid="5" grpId="0" animBg="1"/>
      <p:bldP spid="17"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EB99D5-06B5-48A3-B128-D73AF5A7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38" y="1397902"/>
            <a:ext cx="919521" cy="1037409"/>
          </a:xfrm>
          <a:prstGeom prst="rect">
            <a:avLst/>
          </a:prstGeom>
        </p:spPr>
      </p:pic>
      <p:pic>
        <p:nvPicPr>
          <p:cNvPr id="21" name="Picture 20">
            <a:extLst>
              <a:ext uri="{FF2B5EF4-FFF2-40B4-BE49-F238E27FC236}">
                <a16:creationId xmlns:a16="http://schemas.microsoft.com/office/drawing/2014/main" id="{F04CFBAE-82AD-49A4-8C57-B50A46561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959" y="1387963"/>
            <a:ext cx="919521" cy="1037409"/>
          </a:xfrm>
          <a:prstGeom prst="rect">
            <a:avLst/>
          </a:prstGeom>
        </p:spPr>
      </p:pic>
      <p:pic>
        <p:nvPicPr>
          <p:cNvPr id="23" name="Picture 22">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9900" y="1426268"/>
            <a:ext cx="919521" cy="1037409"/>
          </a:xfrm>
          <a:prstGeom prst="rect">
            <a:avLst/>
          </a:prstGeom>
        </p:spPr>
      </p:pic>
      <p:pic>
        <p:nvPicPr>
          <p:cNvPr id="25" name="Picture 24">
            <a:extLst>
              <a:ext uri="{FF2B5EF4-FFF2-40B4-BE49-F238E27FC236}">
                <a16:creationId xmlns:a16="http://schemas.microsoft.com/office/drawing/2014/main" id="{863CB2C0-A3C3-4A9A-87FA-0FC790E2A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770" y="1423425"/>
            <a:ext cx="919521" cy="1037409"/>
          </a:xfrm>
          <a:prstGeom prst="rect">
            <a:avLst/>
          </a:prstGeom>
        </p:spPr>
      </p:pic>
      <p:pic>
        <p:nvPicPr>
          <p:cNvPr id="27" name="Picture 26">
            <a:extLst>
              <a:ext uri="{FF2B5EF4-FFF2-40B4-BE49-F238E27FC236}">
                <a16:creationId xmlns:a16="http://schemas.microsoft.com/office/drawing/2014/main" id="{93CCD044-33A9-4FEE-83C4-C5957F101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581" y="1423424"/>
            <a:ext cx="919521" cy="1037409"/>
          </a:xfrm>
          <a:prstGeom prst="rect">
            <a:avLst/>
          </a:prstGeom>
        </p:spPr>
      </p:pic>
      <p:pic>
        <p:nvPicPr>
          <p:cNvPr id="29" name="Picture 28">
            <a:extLst>
              <a:ext uri="{FF2B5EF4-FFF2-40B4-BE49-F238E27FC236}">
                <a16:creationId xmlns:a16="http://schemas.microsoft.com/office/drawing/2014/main" id="{24B38E80-237F-4907-86EC-2F207EC12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167" y="1387963"/>
            <a:ext cx="919521" cy="1037409"/>
          </a:xfrm>
          <a:prstGeom prst="rect">
            <a:avLst/>
          </a:prstGeom>
        </p:spPr>
      </p:pic>
      <p:pic>
        <p:nvPicPr>
          <p:cNvPr id="31" name="Picture 30">
            <a:extLst>
              <a:ext uri="{FF2B5EF4-FFF2-40B4-BE49-F238E27FC236}">
                <a16:creationId xmlns:a16="http://schemas.microsoft.com/office/drawing/2014/main" id="{4C328EC3-52C2-46B1-B65D-34204DA1A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335" y="1423424"/>
            <a:ext cx="919521" cy="1037409"/>
          </a:xfrm>
          <a:prstGeom prst="rect">
            <a:avLst/>
          </a:prstGeom>
        </p:spPr>
      </p:pic>
      <p:pic>
        <p:nvPicPr>
          <p:cNvPr id="32" name="Picture 31">
            <a:extLst>
              <a:ext uri="{FF2B5EF4-FFF2-40B4-BE49-F238E27FC236}">
                <a16:creationId xmlns:a16="http://schemas.microsoft.com/office/drawing/2014/main" id="{3F58F7F0-C718-4C4E-9734-23D51982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392" y="1450732"/>
            <a:ext cx="919521" cy="1037409"/>
          </a:xfrm>
          <a:prstGeom prst="rect">
            <a:avLst/>
          </a:prstGeom>
        </p:spPr>
      </p:pic>
      <p:pic>
        <p:nvPicPr>
          <p:cNvPr id="33" name="Picture 32">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680" y="1387962"/>
            <a:ext cx="919521" cy="1037409"/>
          </a:xfrm>
          <a:prstGeom prst="rect">
            <a:avLst/>
          </a:prstGeom>
        </p:spPr>
      </p:pic>
      <p:pic>
        <p:nvPicPr>
          <p:cNvPr id="36" name="Picture 35">
            <a:extLst>
              <a:ext uri="{FF2B5EF4-FFF2-40B4-BE49-F238E27FC236}">
                <a16:creationId xmlns:a16="http://schemas.microsoft.com/office/drawing/2014/main" id="{2D9F8463-E273-40EA-9441-2A8DDA334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04319" y="4024451"/>
            <a:ext cx="885327" cy="841989"/>
          </a:xfrm>
          <a:prstGeom prst="rect">
            <a:avLst/>
          </a:prstGeom>
        </p:spPr>
      </p:pic>
      <p:pic>
        <p:nvPicPr>
          <p:cNvPr id="38" name="Picture 37">
            <a:extLst>
              <a:ext uri="{FF2B5EF4-FFF2-40B4-BE49-F238E27FC236}">
                <a16:creationId xmlns:a16="http://schemas.microsoft.com/office/drawing/2014/main" id="{35188DE2-71B5-4F93-AC2D-9B9ED6AF6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1525454" y="4024451"/>
            <a:ext cx="885327" cy="841989"/>
          </a:xfrm>
          <a:prstGeom prst="rect">
            <a:avLst/>
          </a:prstGeom>
        </p:spPr>
      </p:pic>
      <p:pic>
        <p:nvPicPr>
          <p:cNvPr id="39" name="Picture 38">
            <a:extLst>
              <a:ext uri="{FF2B5EF4-FFF2-40B4-BE49-F238E27FC236}">
                <a16:creationId xmlns:a16="http://schemas.microsoft.com/office/drawing/2014/main" id="{D098C63E-7AA8-4B1E-83A8-5F58C9AB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2511473" y="4042873"/>
            <a:ext cx="885327" cy="841989"/>
          </a:xfrm>
          <a:prstGeom prst="rect">
            <a:avLst/>
          </a:prstGeom>
        </p:spPr>
      </p:pic>
      <p:pic>
        <p:nvPicPr>
          <p:cNvPr id="40" name="Picture 39">
            <a:extLst>
              <a:ext uri="{FF2B5EF4-FFF2-40B4-BE49-F238E27FC236}">
                <a16:creationId xmlns:a16="http://schemas.microsoft.com/office/drawing/2014/main" id="{133799D2-1117-4BFC-9F7C-DE1167ADE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3426663" y="4024452"/>
            <a:ext cx="885327" cy="841989"/>
          </a:xfrm>
          <a:prstGeom prst="rect">
            <a:avLst/>
          </a:prstGeom>
        </p:spPr>
      </p:pic>
      <p:pic>
        <p:nvPicPr>
          <p:cNvPr id="41" name="Picture 40">
            <a:extLst>
              <a:ext uri="{FF2B5EF4-FFF2-40B4-BE49-F238E27FC236}">
                <a16:creationId xmlns:a16="http://schemas.microsoft.com/office/drawing/2014/main" id="{FD243E08-B26D-4615-8D97-14EE93CC1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425381" y="4042873"/>
            <a:ext cx="885327" cy="841989"/>
          </a:xfrm>
          <a:prstGeom prst="rect">
            <a:avLst/>
          </a:prstGeom>
        </p:spPr>
      </p:pic>
      <p:pic>
        <p:nvPicPr>
          <p:cNvPr id="42" name="Picture 41">
            <a:extLst>
              <a:ext uri="{FF2B5EF4-FFF2-40B4-BE49-F238E27FC236}">
                <a16:creationId xmlns:a16="http://schemas.microsoft.com/office/drawing/2014/main" id="{39010808-29D1-4E59-BBCE-1E3BEDEC2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5424097" y="4042873"/>
            <a:ext cx="885327" cy="841989"/>
          </a:xfrm>
          <a:prstGeom prst="rect">
            <a:avLst/>
          </a:prstGeom>
        </p:spPr>
      </p:pic>
      <p:pic>
        <p:nvPicPr>
          <p:cNvPr id="43" name="Picture 42">
            <a:extLst>
              <a:ext uri="{FF2B5EF4-FFF2-40B4-BE49-F238E27FC236}">
                <a16:creationId xmlns:a16="http://schemas.microsoft.com/office/drawing/2014/main" id="{E65DCC28-7A55-4F9A-ACD4-E89A5055A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459616" y="4024450"/>
            <a:ext cx="885327" cy="841989"/>
          </a:xfrm>
          <a:prstGeom prst="rect">
            <a:avLst/>
          </a:prstGeom>
        </p:spPr>
      </p:pic>
      <p:pic>
        <p:nvPicPr>
          <p:cNvPr id="44" name="Picture 43">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7475257" y="4024450"/>
            <a:ext cx="885327" cy="841989"/>
          </a:xfrm>
          <a:prstGeom prst="rect">
            <a:avLst/>
          </a:prstGeom>
        </p:spPr>
      </p:pic>
      <p:sp>
        <p:nvSpPr>
          <p:cNvPr id="20" name="TextBox 19">
            <a:extLst>
              <a:ext uri="{FF2B5EF4-FFF2-40B4-BE49-F238E27FC236}">
                <a16:creationId xmlns:a16="http://schemas.microsoft.com/office/drawing/2014/main" id="{2409E427-A806-469D-8499-15BC76E75033}"/>
              </a:ext>
            </a:extLst>
          </p:cNvPr>
          <p:cNvSpPr txBox="1"/>
          <p:nvPr/>
        </p:nvSpPr>
        <p:spPr>
          <a:xfrm>
            <a:off x="10170691" y="1014114"/>
            <a:ext cx="2293485" cy="1785104"/>
          </a:xfrm>
          <a:prstGeom prst="rect">
            <a:avLst/>
          </a:prstGeom>
          <a:noFill/>
        </p:spPr>
        <p:txBody>
          <a:bodyPr wrap="square" rtlCol="0">
            <a:spAutoFit/>
          </a:bodyPr>
          <a:lstStyle/>
          <a:p>
            <a:r>
              <a:rPr lang="en-US" sz="11000" b="1" dirty="0" smtClean="0">
                <a:solidFill>
                  <a:srgbClr val="C00000"/>
                </a:solidFill>
                <a:latin typeface=".VnAvant" panose="020B7200000000000000" pitchFamily="34" charset="0"/>
              </a:rPr>
              <a:t>10</a:t>
            </a:r>
            <a:endParaRPr lang="vi-VN" sz="11000" b="1" dirty="0">
              <a:solidFill>
                <a:srgbClr val="C00000"/>
              </a:solidFill>
            </a:endParaRPr>
          </a:p>
        </p:txBody>
      </p:sp>
      <p:sp>
        <p:nvSpPr>
          <p:cNvPr id="22" name="TextBox 21">
            <a:extLst>
              <a:ext uri="{FF2B5EF4-FFF2-40B4-BE49-F238E27FC236}">
                <a16:creationId xmlns:a16="http://schemas.microsoft.com/office/drawing/2014/main" id="{4F118D63-DC5B-4288-A591-2DFB93F0316D}"/>
              </a:ext>
            </a:extLst>
          </p:cNvPr>
          <p:cNvSpPr txBox="1"/>
          <p:nvPr/>
        </p:nvSpPr>
        <p:spPr>
          <a:xfrm>
            <a:off x="10810995" y="3375361"/>
            <a:ext cx="1381005" cy="1785104"/>
          </a:xfrm>
          <a:prstGeom prst="rect">
            <a:avLst/>
          </a:prstGeom>
          <a:noFill/>
        </p:spPr>
        <p:txBody>
          <a:bodyPr wrap="square" rtlCol="0">
            <a:spAutoFit/>
          </a:bodyPr>
          <a:lstStyle/>
          <a:p>
            <a:r>
              <a:rPr lang="en-US" sz="11000" b="1" dirty="0" smtClean="0">
                <a:solidFill>
                  <a:schemeClr val="accent5">
                    <a:lumMod val="75000"/>
                  </a:schemeClr>
                </a:solidFill>
                <a:latin typeface=".VnAvant" panose="020B7200000000000000" pitchFamily="34" charset="0"/>
              </a:rPr>
              <a:t>9</a:t>
            </a:r>
            <a:endParaRPr lang="vi-VN" sz="11000" b="1" dirty="0">
              <a:solidFill>
                <a:schemeClr val="accent5">
                  <a:lumMod val="75000"/>
                </a:schemeClr>
              </a:solidFill>
            </a:endParaRPr>
          </a:p>
        </p:txBody>
      </p:sp>
      <p:sp>
        <p:nvSpPr>
          <p:cNvPr id="26" name="Rectangle: Rounded Corners 25">
            <a:extLst>
              <a:ext uri="{FF2B5EF4-FFF2-40B4-BE49-F238E27FC236}">
                <a16:creationId xmlns:a16="http://schemas.microsoft.com/office/drawing/2014/main" id="{862EEE27-04B2-4085-BB97-867234E080C4}"/>
              </a:ext>
            </a:extLst>
          </p:cNvPr>
          <p:cNvSpPr/>
          <p:nvPr/>
        </p:nvSpPr>
        <p:spPr>
          <a:xfrm>
            <a:off x="9147312" y="981089"/>
            <a:ext cx="1180911" cy="1784144"/>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4" name="Picture 23">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193" y="1450732"/>
            <a:ext cx="919521" cy="1037409"/>
          </a:xfrm>
          <a:prstGeom prst="rect">
            <a:avLst/>
          </a:prstGeom>
        </p:spPr>
      </p:pic>
      <p:pic>
        <p:nvPicPr>
          <p:cNvPr id="30" name="Picture 29">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8490898" y="4042872"/>
            <a:ext cx="885327" cy="841989"/>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07309459"/>
      </p:ext>
    </p:extLst>
  </p:cSld>
  <p:clrMapOvr>
    <a:masterClrMapping/>
  </p:clrMapOvr>
  <p:transition spd="slow" advTm="537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9"/>
                                        </p:tgtEl>
                                      </p:cBhvr>
                                    </p:animEffect>
                                    <p:animScale>
                                      <p:cBhvr>
                                        <p:cTn id="11" dur="250" autoRev="1" fill="hold"/>
                                        <p:tgtEl>
                                          <p:spTgt spid="1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21"/>
                                        </p:tgtEl>
                                      </p:cBhvr>
                                    </p:animEffect>
                                    <p:animScale>
                                      <p:cBhvr>
                                        <p:cTn id="16" dur="250" autoRev="1" fill="hold"/>
                                        <p:tgtEl>
                                          <p:spTgt spid="2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25"/>
                                        </p:tgtEl>
                                      </p:cBhvr>
                                    </p:animEffect>
                                    <p:animScale>
                                      <p:cBhvr>
                                        <p:cTn id="21" dur="250" autoRev="1" fill="hold"/>
                                        <p:tgtEl>
                                          <p:spTgt spid="25"/>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1"/>
                                        </p:tgtEl>
                                      </p:cBhvr>
                                    </p:animEffect>
                                    <p:animScale>
                                      <p:cBhvr>
                                        <p:cTn id="41" dur="250" autoRev="1" fill="hold"/>
                                        <p:tgtEl>
                                          <p:spTgt spid="3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3"/>
                                        </p:tgtEl>
                                      </p:cBhvr>
                                    </p:animEffect>
                                    <p:animScale>
                                      <p:cBhvr>
                                        <p:cTn id="46" dur="250" autoRev="1" fill="hold"/>
                                        <p:tgtEl>
                                          <p:spTgt spid="3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23"/>
                                        </p:tgtEl>
                                      </p:cBhvr>
                                    </p:animEffect>
                                    <p:animScale>
                                      <p:cBhvr>
                                        <p:cTn id="51" dur="250" autoRev="1" fill="hold"/>
                                        <p:tgtEl>
                                          <p:spTgt spid="2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24"/>
                                        </p:tgtEl>
                                      </p:cBhvr>
                                    </p:animEffect>
                                    <p:animScale>
                                      <p:cBhvr>
                                        <p:cTn id="56" dur="250" autoRev="1" fill="hold"/>
                                        <p:tgtEl>
                                          <p:spTgt spid="24"/>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36"/>
                                        </p:tgtEl>
                                      </p:cBhvr>
                                    </p:animEffect>
                                    <p:animScale>
                                      <p:cBhvr>
                                        <p:cTn id="66" dur="250" autoRev="1" fill="hold"/>
                                        <p:tgtEl>
                                          <p:spTgt spid="36"/>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8"/>
                                        </p:tgtEl>
                                      </p:cBhvr>
                                    </p:animEffect>
                                    <p:animScale>
                                      <p:cBhvr>
                                        <p:cTn id="71" dur="250" autoRev="1" fill="hold"/>
                                        <p:tgtEl>
                                          <p:spTgt spid="3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40"/>
                                        </p:tgtEl>
                                      </p:cBhvr>
                                    </p:animEffect>
                                    <p:animScale>
                                      <p:cBhvr>
                                        <p:cTn id="81" dur="250" autoRev="1" fill="hold"/>
                                        <p:tgtEl>
                                          <p:spTgt spid="40"/>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41"/>
                                        </p:tgtEl>
                                      </p:cBhvr>
                                    </p:animEffect>
                                    <p:animScale>
                                      <p:cBhvr>
                                        <p:cTn id="86" dur="250" autoRev="1" fill="hold"/>
                                        <p:tgtEl>
                                          <p:spTgt spid="41"/>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43"/>
                                        </p:tgtEl>
                                      </p:cBhvr>
                                    </p:animEffect>
                                    <p:animScale>
                                      <p:cBhvr>
                                        <p:cTn id="96" dur="250" autoRev="1" fill="hold"/>
                                        <p:tgtEl>
                                          <p:spTgt spid="43"/>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44"/>
                                        </p:tgtEl>
                                      </p:cBhvr>
                                    </p:animEffect>
                                    <p:animScale>
                                      <p:cBhvr>
                                        <p:cTn id="101" dur="250" autoRev="1" fill="hold"/>
                                        <p:tgtEl>
                                          <p:spTgt spid="44"/>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30"/>
                                        </p:tgtEl>
                                      </p:cBhvr>
                                    </p:animEffect>
                                    <p:animScale>
                                      <p:cBhvr>
                                        <p:cTn id="106" dur="250" autoRev="1" fill="hold"/>
                                        <p:tgtEl>
                                          <p:spTgt spid="30"/>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32" presetClass="emph" presetSubtype="0" fill="hold" nodeType="clickEffect">
                                  <p:stCondLst>
                                    <p:cond delay="0"/>
                                  </p:stCondLst>
                                  <p:childTnLst>
                                    <p:animRot by="120000">
                                      <p:cBhvr>
                                        <p:cTn id="115" dur="100" fill="hold">
                                          <p:stCondLst>
                                            <p:cond delay="0"/>
                                          </p:stCondLst>
                                        </p:cTn>
                                        <p:tgtEl>
                                          <p:spTgt spid="21"/>
                                        </p:tgtEl>
                                        <p:attrNameLst>
                                          <p:attrName>r</p:attrName>
                                        </p:attrNameLst>
                                      </p:cBhvr>
                                    </p:animRot>
                                    <p:animRot by="-240000">
                                      <p:cBhvr>
                                        <p:cTn id="116" dur="200" fill="hold">
                                          <p:stCondLst>
                                            <p:cond delay="200"/>
                                          </p:stCondLst>
                                        </p:cTn>
                                        <p:tgtEl>
                                          <p:spTgt spid="21"/>
                                        </p:tgtEl>
                                        <p:attrNameLst>
                                          <p:attrName>r</p:attrName>
                                        </p:attrNameLst>
                                      </p:cBhvr>
                                    </p:animRot>
                                    <p:animRot by="240000">
                                      <p:cBhvr>
                                        <p:cTn id="117" dur="200" fill="hold">
                                          <p:stCondLst>
                                            <p:cond delay="400"/>
                                          </p:stCondLst>
                                        </p:cTn>
                                        <p:tgtEl>
                                          <p:spTgt spid="21"/>
                                        </p:tgtEl>
                                        <p:attrNameLst>
                                          <p:attrName>r</p:attrName>
                                        </p:attrNameLst>
                                      </p:cBhvr>
                                    </p:animRot>
                                    <p:animRot by="-240000">
                                      <p:cBhvr>
                                        <p:cTn id="118" dur="200" fill="hold">
                                          <p:stCondLst>
                                            <p:cond delay="600"/>
                                          </p:stCondLst>
                                        </p:cTn>
                                        <p:tgtEl>
                                          <p:spTgt spid="21"/>
                                        </p:tgtEl>
                                        <p:attrNameLst>
                                          <p:attrName>r</p:attrName>
                                        </p:attrNameLst>
                                      </p:cBhvr>
                                    </p:animRot>
                                    <p:animRot by="120000">
                                      <p:cBhvr>
                                        <p:cTn id="119" dur="200" fill="hold">
                                          <p:stCondLst>
                                            <p:cond delay="800"/>
                                          </p:stCondLst>
                                        </p:cTn>
                                        <p:tgtEl>
                                          <p:spTgt spid="21"/>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19"/>
                                        </p:tgtEl>
                                        <p:attrNameLst>
                                          <p:attrName>r</p:attrName>
                                        </p:attrNameLst>
                                      </p:cBhvr>
                                    </p:animRot>
                                    <p:animRot by="-240000">
                                      <p:cBhvr>
                                        <p:cTn id="122" dur="200" fill="hold">
                                          <p:stCondLst>
                                            <p:cond delay="200"/>
                                          </p:stCondLst>
                                        </p:cTn>
                                        <p:tgtEl>
                                          <p:spTgt spid="19"/>
                                        </p:tgtEl>
                                        <p:attrNameLst>
                                          <p:attrName>r</p:attrName>
                                        </p:attrNameLst>
                                      </p:cBhvr>
                                    </p:animRot>
                                    <p:animRot by="240000">
                                      <p:cBhvr>
                                        <p:cTn id="123" dur="200" fill="hold">
                                          <p:stCondLst>
                                            <p:cond delay="400"/>
                                          </p:stCondLst>
                                        </p:cTn>
                                        <p:tgtEl>
                                          <p:spTgt spid="19"/>
                                        </p:tgtEl>
                                        <p:attrNameLst>
                                          <p:attrName>r</p:attrName>
                                        </p:attrNameLst>
                                      </p:cBhvr>
                                    </p:animRot>
                                    <p:animRot by="-240000">
                                      <p:cBhvr>
                                        <p:cTn id="124" dur="200" fill="hold">
                                          <p:stCondLst>
                                            <p:cond delay="600"/>
                                          </p:stCondLst>
                                        </p:cTn>
                                        <p:tgtEl>
                                          <p:spTgt spid="19"/>
                                        </p:tgtEl>
                                        <p:attrNameLst>
                                          <p:attrName>r</p:attrName>
                                        </p:attrNameLst>
                                      </p:cBhvr>
                                    </p:animRot>
                                    <p:animRot by="120000">
                                      <p:cBhvr>
                                        <p:cTn id="125" dur="200" fill="hold">
                                          <p:stCondLst>
                                            <p:cond delay="800"/>
                                          </p:stCondLst>
                                        </p:cTn>
                                        <p:tgtEl>
                                          <p:spTgt spid="19"/>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25"/>
                                        </p:tgtEl>
                                        <p:attrNameLst>
                                          <p:attrName>r</p:attrName>
                                        </p:attrNameLst>
                                      </p:cBhvr>
                                    </p:animRot>
                                    <p:animRot by="-240000">
                                      <p:cBhvr>
                                        <p:cTn id="128" dur="200" fill="hold">
                                          <p:stCondLst>
                                            <p:cond delay="200"/>
                                          </p:stCondLst>
                                        </p:cTn>
                                        <p:tgtEl>
                                          <p:spTgt spid="25"/>
                                        </p:tgtEl>
                                        <p:attrNameLst>
                                          <p:attrName>r</p:attrName>
                                        </p:attrNameLst>
                                      </p:cBhvr>
                                    </p:animRot>
                                    <p:animRot by="240000">
                                      <p:cBhvr>
                                        <p:cTn id="129" dur="200" fill="hold">
                                          <p:stCondLst>
                                            <p:cond delay="400"/>
                                          </p:stCondLst>
                                        </p:cTn>
                                        <p:tgtEl>
                                          <p:spTgt spid="25"/>
                                        </p:tgtEl>
                                        <p:attrNameLst>
                                          <p:attrName>r</p:attrName>
                                        </p:attrNameLst>
                                      </p:cBhvr>
                                    </p:animRot>
                                    <p:animRot by="-240000">
                                      <p:cBhvr>
                                        <p:cTn id="130" dur="200" fill="hold">
                                          <p:stCondLst>
                                            <p:cond delay="600"/>
                                          </p:stCondLst>
                                        </p:cTn>
                                        <p:tgtEl>
                                          <p:spTgt spid="25"/>
                                        </p:tgtEl>
                                        <p:attrNameLst>
                                          <p:attrName>r</p:attrName>
                                        </p:attrNameLst>
                                      </p:cBhvr>
                                    </p:animRot>
                                    <p:animRot by="120000">
                                      <p:cBhvr>
                                        <p:cTn id="131" dur="200" fill="hold">
                                          <p:stCondLst>
                                            <p:cond delay="800"/>
                                          </p:stCondLst>
                                        </p:cTn>
                                        <p:tgtEl>
                                          <p:spTgt spid="25"/>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27"/>
                                        </p:tgtEl>
                                        <p:attrNameLst>
                                          <p:attrName>r</p:attrName>
                                        </p:attrNameLst>
                                      </p:cBhvr>
                                    </p:animRot>
                                    <p:animRot by="-240000">
                                      <p:cBhvr>
                                        <p:cTn id="134" dur="200" fill="hold">
                                          <p:stCondLst>
                                            <p:cond delay="200"/>
                                          </p:stCondLst>
                                        </p:cTn>
                                        <p:tgtEl>
                                          <p:spTgt spid="27"/>
                                        </p:tgtEl>
                                        <p:attrNameLst>
                                          <p:attrName>r</p:attrName>
                                        </p:attrNameLst>
                                      </p:cBhvr>
                                    </p:animRot>
                                    <p:animRot by="240000">
                                      <p:cBhvr>
                                        <p:cTn id="135" dur="200" fill="hold">
                                          <p:stCondLst>
                                            <p:cond delay="400"/>
                                          </p:stCondLst>
                                        </p:cTn>
                                        <p:tgtEl>
                                          <p:spTgt spid="27"/>
                                        </p:tgtEl>
                                        <p:attrNameLst>
                                          <p:attrName>r</p:attrName>
                                        </p:attrNameLst>
                                      </p:cBhvr>
                                    </p:animRot>
                                    <p:animRot by="-240000">
                                      <p:cBhvr>
                                        <p:cTn id="136" dur="200" fill="hold">
                                          <p:stCondLst>
                                            <p:cond delay="600"/>
                                          </p:stCondLst>
                                        </p:cTn>
                                        <p:tgtEl>
                                          <p:spTgt spid="27"/>
                                        </p:tgtEl>
                                        <p:attrNameLst>
                                          <p:attrName>r</p:attrName>
                                        </p:attrNameLst>
                                      </p:cBhvr>
                                    </p:animRot>
                                    <p:animRot by="120000">
                                      <p:cBhvr>
                                        <p:cTn id="137" dur="200" fill="hold">
                                          <p:stCondLst>
                                            <p:cond delay="800"/>
                                          </p:stCondLst>
                                        </p:cTn>
                                        <p:tgtEl>
                                          <p:spTgt spid="27"/>
                                        </p:tgtEl>
                                        <p:attrNameLst>
                                          <p:attrName>r</p:attrName>
                                        </p:attrNameLst>
                                      </p:cBhvr>
                                    </p:animRot>
                                  </p:childTnLst>
                                </p:cTn>
                              </p:par>
                              <p:par>
                                <p:cTn id="138" presetID="32" presetClass="emph" presetSubtype="0" fill="hold" nodeType="withEffect">
                                  <p:stCondLst>
                                    <p:cond delay="0"/>
                                  </p:stCondLst>
                                  <p:childTnLst>
                                    <p:animRot by="120000">
                                      <p:cBhvr>
                                        <p:cTn id="139" dur="100" fill="hold">
                                          <p:stCondLst>
                                            <p:cond delay="0"/>
                                          </p:stCondLst>
                                        </p:cTn>
                                        <p:tgtEl>
                                          <p:spTgt spid="32"/>
                                        </p:tgtEl>
                                        <p:attrNameLst>
                                          <p:attrName>r</p:attrName>
                                        </p:attrNameLst>
                                      </p:cBhvr>
                                    </p:animRot>
                                    <p:animRot by="-240000">
                                      <p:cBhvr>
                                        <p:cTn id="140" dur="200" fill="hold">
                                          <p:stCondLst>
                                            <p:cond delay="200"/>
                                          </p:stCondLst>
                                        </p:cTn>
                                        <p:tgtEl>
                                          <p:spTgt spid="32"/>
                                        </p:tgtEl>
                                        <p:attrNameLst>
                                          <p:attrName>r</p:attrName>
                                        </p:attrNameLst>
                                      </p:cBhvr>
                                    </p:animRot>
                                    <p:animRot by="240000">
                                      <p:cBhvr>
                                        <p:cTn id="141" dur="200" fill="hold">
                                          <p:stCondLst>
                                            <p:cond delay="400"/>
                                          </p:stCondLst>
                                        </p:cTn>
                                        <p:tgtEl>
                                          <p:spTgt spid="32"/>
                                        </p:tgtEl>
                                        <p:attrNameLst>
                                          <p:attrName>r</p:attrName>
                                        </p:attrNameLst>
                                      </p:cBhvr>
                                    </p:animRot>
                                    <p:animRot by="-240000">
                                      <p:cBhvr>
                                        <p:cTn id="142" dur="200" fill="hold">
                                          <p:stCondLst>
                                            <p:cond delay="600"/>
                                          </p:stCondLst>
                                        </p:cTn>
                                        <p:tgtEl>
                                          <p:spTgt spid="32"/>
                                        </p:tgtEl>
                                        <p:attrNameLst>
                                          <p:attrName>r</p:attrName>
                                        </p:attrNameLst>
                                      </p:cBhvr>
                                    </p:animRot>
                                    <p:animRot by="120000">
                                      <p:cBhvr>
                                        <p:cTn id="143" dur="200" fill="hold">
                                          <p:stCondLst>
                                            <p:cond delay="800"/>
                                          </p:stCondLst>
                                        </p:cTn>
                                        <p:tgtEl>
                                          <p:spTgt spid="32"/>
                                        </p:tgtEl>
                                        <p:attrNameLst>
                                          <p:attrName>r</p:attrName>
                                        </p:attrNameLst>
                                      </p:cBhvr>
                                    </p:animRot>
                                  </p:childTnLst>
                                </p:cTn>
                              </p:par>
                              <p:par>
                                <p:cTn id="144" presetID="32" presetClass="emph" presetSubtype="0" fill="hold" nodeType="withEffect">
                                  <p:stCondLst>
                                    <p:cond delay="0"/>
                                  </p:stCondLst>
                                  <p:childTnLst>
                                    <p:animRot by="120000">
                                      <p:cBhvr>
                                        <p:cTn id="145" dur="100" fill="hold">
                                          <p:stCondLst>
                                            <p:cond delay="0"/>
                                          </p:stCondLst>
                                        </p:cTn>
                                        <p:tgtEl>
                                          <p:spTgt spid="29"/>
                                        </p:tgtEl>
                                        <p:attrNameLst>
                                          <p:attrName>r</p:attrName>
                                        </p:attrNameLst>
                                      </p:cBhvr>
                                    </p:animRot>
                                    <p:animRot by="-240000">
                                      <p:cBhvr>
                                        <p:cTn id="146" dur="200" fill="hold">
                                          <p:stCondLst>
                                            <p:cond delay="200"/>
                                          </p:stCondLst>
                                        </p:cTn>
                                        <p:tgtEl>
                                          <p:spTgt spid="29"/>
                                        </p:tgtEl>
                                        <p:attrNameLst>
                                          <p:attrName>r</p:attrName>
                                        </p:attrNameLst>
                                      </p:cBhvr>
                                    </p:animRot>
                                    <p:animRot by="240000">
                                      <p:cBhvr>
                                        <p:cTn id="147" dur="200" fill="hold">
                                          <p:stCondLst>
                                            <p:cond delay="400"/>
                                          </p:stCondLst>
                                        </p:cTn>
                                        <p:tgtEl>
                                          <p:spTgt spid="29"/>
                                        </p:tgtEl>
                                        <p:attrNameLst>
                                          <p:attrName>r</p:attrName>
                                        </p:attrNameLst>
                                      </p:cBhvr>
                                    </p:animRot>
                                    <p:animRot by="-240000">
                                      <p:cBhvr>
                                        <p:cTn id="148" dur="200" fill="hold">
                                          <p:stCondLst>
                                            <p:cond delay="600"/>
                                          </p:stCondLst>
                                        </p:cTn>
                                        <p:tgtEl>
                                          <p:spTgt spid="29"/>
                                        </p:tgtEl>
                                        <p:attrNameLst>
                                          <p:attrName>r</p:attrName>
                                        </p:attrNameLst>
                                      </p:cBhvr>
                                    </p:animRot>
                                    <p:animRot by="120000">
                                      <p:cBhvr>
                                        <p:cTn id="149" dur="200" fill="hold">
                                          <p:stCondLst>
                                            <p:cond delay="800"/>
                                          </p:stCondLst>
                                        </p:cTn>
                                        <p:tgtEl>
                                          <p:spTgt spid="29"/>
                                        </p:tgtEl>
                                        <p:attrNameLst>
                                          <p:attrName>r</p:attrName>
                                        </p:attrNameLst>
                                      </p:cBhvr>
                                    </p:animRot>
                                  </p:childTnLst>
                                </p:cTn>
                              </p:par>
                              <p:par>
                                <p:cTn id="150" presetID="32" presetClass="emph" presetSubtype="0" fill="hold" nodeType="withEffect">
                                  <p:stCondLst>
                                    <p:cond delay="0"/>
                                  </p:stCondLst>
                                  <p:childTnLst>
                                    <p:animRot by="120000">
                                      <p:cBhvr>
                                        <p:cTn id="151" dur="100" fill="hold">
                                          <p:stCondLst>
                                            <p:cond delay="0"/>
                                          </p:stCondLst>
                                        </p:cTn>
                                        <p:tgtEl>
                                          <p:spTgt spid="31"/>
                                        </p:tgtEl>
                                        <p:attrNameLst>
                                          <p:attrName>r</p:attrName>
                                        </p:attrNameLst>
                                      </p:cBhvr>
                                    </p:animRot>
                                    <p:animRot by="-240000">
                                      <p:cBhvr>
                                        <p:cTn id="152" dur="200" fill="hold">
                                          <p:stCondLst>
                                            <p:cond delay="200"/>
                                          </p:stCondLst>
                                        </p:cTn>
                                        <p:tgtEl>
                                          <p:spTgt spid="31"/>
                                        </p:tgtEl>
                                        <p:attrNameLst>
                                          <p:attrName>r</p:attrName>
                                        </p:attrNameLst>
                                      </p:cBhvr>
                                    </p:animRot>
                                    <p:animRot by="240000">
                                      <p:cBhvr>
                                        <p:cTn id="153" dur="200" fill="hold">
                                          <p:stCondLst>
                                            <p:cond delay="400"/>
                                          </p:stCondLst>
                                        </p:cTn>
                                        <p:tgtEl>
                                          <p:spTgt spid="31"/>
                                        </p:tgtEl>
                                        <p:attrNameLst>
                                          <p:attrName>r</p:attrName>
                                        </p:attrNameLst>
                                      </p:cBhvr>
                                    </p:animRot>
                                    <p:animRot by="-240000">
                                      <p:cBhvr>
                                        <p:cTn id="154" dur="200" fill="hold">
                                          <p:stCondLst>
                                            <p:cond delay="600"/>
                                          </p:stCondLst>
                                        </p:cTn>
                                        <p:tgtEl>
                                          <p:spTgt spid="31"/>
                                        </p:tgtEl>
                                        <p:attrNameLst>
                                          <p:attrName>r</p:attrName>
                                        </p:attrNameLst>
                                      </p:cBhvr>
                                    </p:animRot>
                                    <p:animRot by="120000">
                                      <p:cBhvr>
                                        <p:cTn id="155" dur="200" fill="hold">
                                          <p:stCondLst>
                                            <p:cond delay="800"/>
                                          </p:stCondLst>
                                        </p:cTn>
                                        <p:tgtEl>
                                          <p:spTgt spid="31"/>
                                        </p:tgtEl>
                                        <p:attrNameLst>
                                          <p:attrName>r</p:attrName>
                                        </p:attrNameLst>
                                      </p:cBhvr>
                                    </p:animRot>
                                  </p:childTnLst>
                                </p:cTn>
                              </p:par>
                              <p:par>
                                <p:cTn id="156" presetID="32" presetClass="emph" presetSubtype="0" fill="hold" nodeType="withEffect">
                                  <p:stCondLst>
                                    <p:cond delay="0"/>
                                  </p:stCondLst>
                                  <p:childTnLst>
                                    <p:animRot by="120000">
                                      <p:cBhvr>
                                        <p:cTn id="157" dur="100" fill="hold">
                                          <p:stCondLst>
                                            <p:cond delay="0"/>
                                          </p:stCondLst>
                                        </p:cTn>
                                        <p:tgtEl>
                                          <p:spTgt spid="33"/>
                                        </p:tgtEl>
                                        <p:attrNameLst>
                                          <p:attrName>r</p:attrName>
                                        </p:attrNameLst>
                                      </p:cBhvr>
                                    </p:animRot>
                                    <p:animRot by="-240000">
                                      <p:cBhvr>
                                        <p:cTn id="158" dur="200" fill="hold">
                                          <p:stCondLst>
                                            <p:cond delay="200"/>
                                          </p:stCondLst>
                                        </p:cTn>
                                        <p:tgtEl>
                                          <p:spTgt spid="33"/>
                                        </p:tgtEl>
                                        <p:attrNameLst>
                                          <p:attrName>r</p:attrName>
                                        </p:attrNameLst>
                                      </p:cBhvr>
                                    </p:animRot>
                                    <p:animRot by="240000">
                                      <p:cBhvr>
                                        <p:cTn id="159" dur="200" fill="hold">
                                          <p:stCondLst>
                                            <p:cond delay="400"/>
                                          </p:stCondLst>
                                        </p:cTn>
                                        <p:tgtEl>
                                          <p:spTgt spid="33"/>
                                        </p:tgtEl>
                                        <p:attrNameLst>
                                          <p:attrName>r</p:attrName>
                                        </p:attrNameLst>
                                      </p:cBhvr>
                                    </p:animRot>
                                    <p:animRot by="-240000">
                                      <p:cBhvr>
                                        <p:cTn id="160" dur="200" fill="hold">
                                          <p:stCondLst>
                                            <p:cond delay="600"/>
                                          </p:stCondLst>
                                        </p:cTn>
                                        <p:tgtEl>
                                          <p:spTgt spid="33"/>
                                        </p:tgtEl>
                                        <p:attrNameLst>
                                          <p:attrName>r</p:attrName>
                                        </p:attrNameLst>
                                      </p:cBhvr>
                                    </p:animRot>
                                    <p:animRot by="120000">
                                      <p:cBhvr>
                                        <p:cTn id="161" dur="200" fill="hold">
                                          <p:stCondLst>
                                            <p:cond delay="800"/>
                                          </p:stCondLst>
                                        </p:cTn>
                                        <p:tgtEl>
                                          <p:spTgt spid="33"/>
                                        </p:tgtEl>
                                        <p:attrNameLst>
                                          <p:attrName>r</p:attrName>
                                        </p:attrNameLst>
                                      </p:cBhvr>
                                    </p:animRot>
                                  </p:childTnLst>
                                </p:cTn>
                              </p:par>
                              <p:par>
                                <p:cTn id="162" presetID="32" presetClass="emph" presetSubtype="0" fill="hold" nodeType="withEffect">
                                  <p:stCondLst>
                                    <p:cond delay="0"/>
                                  </p:stCondLst>
                                  <p:childTnLst>
                                    <p:animRot by="120000">
                                      <p:cBhvr>
                                        <p:cTn id="163" dur="100" fill="hold">
                                          <p:stCondLst>
                                            <p:cond delay="0"/>
                                          </p:stCondLst>
                                        </p:cTn>
                                        <p:tgtEl>
                                          <p:spTgt spid="23"/>
                                        </p:tgtEl>
                                        <p:attrNameLst>
                                          <p:attrName>r</p:attrName>
                                        </p:attrNameLst>
                                      </p:cBhvr>
                                    </p:animRot>
                                    <p:animRot by="-240000">
                                      <p:cBhvr>
                                        <p:cTn id="164" dur="200" fill="hold">
                                          <p:stCondLst>
                                            <p:cond delay="200"/>
                                          </p:stCondLst>
                                        </p:cTn>
                                        <p:tgtEl>
                                          <p:spTgt spid="23"/>
                                        </p:tgtEl>
                                        <p:attrNameLst>
                                          <p:attrName>r</p:attrName>
                                        </p:attrNameLst>
                                      </p:cBhvr>
                                    </p:animRot>
                                    <p:animRot by="240000">
                                      <p:cBhvr>
                                        <p:cTn id="165" dur="200" fill="hold">
                                          <p:stCondLst>
                                            <p:cond delay="400"/>
                                          </p:stCondLst>
                                        </p:cTn>
                                        <p:tgtEl>
                                          <p:spTgt spid="23"/>
                                        </p:tgtEl>
                                        <p:attrNameLst>
                                          <p:attrName>r</p:attrName>
                                        </p:attrNameLst>
                                      </p:cBhvr>
                                    </p:animRot>
                                    <p:animRot by="-240000">
                                      <p:cBhvr>
                                        <p:cTn id="166" dur="200" fill="hold">
                                          <p:stCondLst>
                                            <p:cond delay="600"/>
                                          </p:stCondLst>
                                        </p:cTn>
                                        <p:tgtEl>
                                          <p:spTgt spid="23"/>
                                        </p:tgtEl>
                                        <p:attrNameLst>
                                          <p:attrName>r</p:attrName>
                                        </p:attrNameLst>
                                      </p:cBhvr>
                                    </p:animRot>
                                    <p:animRot by="120000">
                                      <p:cBhvr>
                                        <p:cTn id="167" dur="200" fill="hold">
                                          <p:stCondLst>
                                            <p:cond delay="800"/>
                                          </p:stCondLst>
                                        </p:cTn>
                                        <p:tgtEl>
                                          <p:spTgt spid="23"/>
                                        </p:tgtEl>
                                        <p:attrNameLst>
                                          <p:attrName>r</p:attrName>
                                        </p:attrNameLst>
                                      </p:cBhvr>
                                    </p:animRot>
                                  </p:childTnLst>
                                </p:cTn>
                              </p:par>
                              <p:par>
                                <p:cTn id="168" presetID="32" presetClass="emph" presetSubtype="0" fill="hold" nodeType="withEffect">
                                  <p:stCondLst>
                                    <p:cond delay="0"/>
                                  </p:stCondLst>
                                  <p:childTnLst>
                                    <p:animRot by="120000">
                                      <p:cBhvr>
                                        <p:cTn id="169" dur="100" fill="hold">
                                          <p:stCondLst>
                                            <p:cond delay="0"/>
                                          </p:stCondLst>
                                        </p:cTn>
                                        <p:tgtEl>
                                          <p:spTgt spid="24"/>
                                        </p:tgtEl>
                                        <p:attrNameLst>
                                          <p:attrName>r</p:attrName>
                                        </p:attrNameLst>
                                      </p:cBhvr>
                                    </p:animRot>
                                    <p:animRot by="-240000">
                                      <p:cBhvr>
                                        <p:cTn id="170" dur="200" fill="hold">
                                          <p:stCondLst>
                                            <p:cond delay="200"/>
                                          </p:stCondLst>
                                        </p:cTn>
                                        <p:tgtEl>
                                          <p:spTgt spid="24"/>
                                        </p:tgtEl>
                                        <p:attrNameLst>
                                          <p:attrName>r</p:attrName>
                                        </p:attrNameLst>
                                      </p:cBhvr>
                                    </p:animRot>
                                    <p:animRot by="240000">
                                      <p:cBhvr>
                                        <p:cTn id="171" dur="200" fill="hold">
                                          <p:stCondLst>
                                            <p:cond delay="400"/>
                                          </p:stCondLst>
                                        </p:cTn>
                                        <p:tgtEl>
                                          <p:spTgt spid="24"/>
                                        </p:tgtEl>
                                        <p:attrNameLst>
                                          <p:attrName>r</p:attrName>
                                        </p:attrNameLst>
                                      </p:cBhvr>
                                    </p:animRot>
                                    <p:animRot by="-240000">
                                      <p:cBhvr>
                                        <p:cTn id="172" dur="200" fill="hold">
                                          <p:stCondLst>
                                            <p:cond delay="600"/>
                                          </p:stCondLst>
                                        </p:cTn>
                                        <p:tgtEl>
                                          <p:spTgt spid="24"/>
                                        </p:tgtEl>
                                        <p:attrNameLst>
                                          <p:attrName>r</p:attrName>
                                        </p:attrNameLst>
                                      </p:cBhvr>
                                    </p:animRot>
                                    <p:animRot by="120000">
                                      <p:cBhvr>
                                        <p:cTn id="173" dur="200" fill="hold">
                                          <p:stCondLst>
                                            <p:cond delay="800"/>
                                          </p:stCondLst>
                                        </p:cTn>
                                        <p:tgtEl>
                                          <p:spTgt spid="24"/>
                                        </p:tgtEl>
                                        <p:attrNameLst>
                                          <p:attrName>r</p:attrName>
                                        </p:attrNameLst>
                                      </p:cBhvr>
                                    </p:animRot>
                                  </p:childTnLst>
                                </p:cTn>
                              </p:par>
                            </p:childTnLst>
                          </p:cTn>
                        </p:par>
                      </p:childTnLst>
                    </p:cTn>
                  </p:par>
                  <p:par>
                    <p:cTn id="174" fill="hold">
                      <p:stCondLst>
                        <p:cond delay="indefinite"/>
                      </p:stCondLst>
                      <p:childTnLst>
                        <p:par>
                          <p:cTn id="175" fill="hold">
                            <p:stCondLst>
                              <p:cond delay="0"/>
                            </p:stCondLst>
                            <p:childTnLst>
                              <p:par>
                                <p:cTn id="176" presetID="8" presetClass="emph" presetSubtype="0" fill="hold" nodeType="clickEffect">
                                  <p:stCondLst>
                                    <p:cond delay="0"/>
                                  </p:stCondLst>
                                  <p:childTnLst>
                                    <p:animRot by="21600000">
                                      <p:cBhvr>
                                        <p:cTn id="177" dur="2000" fill="hold"/>
                                        <p:tgtEl>
                                          <p:spTgt spid="36"/>
                                        </p:tgtEl>
                                        <p:attrNameLst>
                                          <p:attrName>r</p:attrName>
                                        </p:attrNameLst>
                                      </p:cBhvr>
                                    </p:animRot>
                                  </p:childTnLst>
                                </p:cTn>
                              </p:par>
                              <p:par>
                                <p:cTn id="178" presetID="8" presetClass="emph" presetSubtype="0" fill="hold" nodeType="withEffect">
                                  <p:stCondLst>
                                    <p:cond delay="0"/>
                                  </p:stCondLst>
                                  <p:childTnLst>
                                    <p:animRot by="21600000">
                                      <p:cBhvr>
                                        <p:cTn id="179" dur="2000" fill="hold"/>
                                        <p:tgtEl>
                                          <p:spTgt spid="38"/>
                                        </p:tgtEl>
                                        <p:attrNameLst>
                                          <p:attrName>r</p:attrName>
                                        </p:attrNameLst>
                                      </p:cBhvr>
                                    </p:animRot>
                                  </p:childTnLst>
                                </p:cTn>
                              </p:par>
                              <p:par>
                                <p:cTn id="180" presetID="8" presetClass="emph" presetSubtype="0" fill="hold" nodeType="withEffect">
                                  <p:stCondLst>
                                    <p:cond delay="0"/>
                                  </p:stCondLst>
                                  <p:childTnLst>
                                    <p:animRot by="21600000">
                                      <p:cBhvr>
                                        <p:cTn id="181" dur="2000" fill="hold"/>
                                        <p:tgtEl>
                                          <p:spTgt spid="39"/>
                                        </p:tgtEl>
                                        <p:attrNameLst>
                                          <p:attrName>r</p:attrName>
                                        </p:attrNameLst>
                                      </p:cBhvr>
                                    </p:animRot>
                                  </p:childTnLst>
                                </p:cTn>
                              </p:par>
                              <p:par>
                                <p:cTn id="182" presetID="8" presetClass="emph" presetSubtype="0" fill="hold" nodeType="withEffect">
                                  <p:stCondLst>
                                    <p:cond delay="0"/>
                                  </p:stCondLst>
                                  <p:childTnLst>
                                    <p:animRot by="21600000">
                                      <p:cBhvr>
                                        <p:cTn id="183" dur="2000" fill="hold"/>
                                        <p:tgtEl>
                                          <p:spTgt spid="40"/>
                                        </p:tgtEl>
                                        <p:attrNameLst>
                                          <p:attrName>r</p:attrName>
                                        </p:attrNameLst>
                                      </p:cBhvr>
                                    </p:animRot>
                                  </p:childTnLst>
                                </p:cTn>
                              </p:par>
                              <p:par>
                                <p:cTn id="184" presetID="8" presetClass="emph" presetSubtype="0" fill="hold" nodeType="withEffect">
                                  <p:stCondLst>
                                    <p:cond delay="0"/>
                                  </p:stCondLst>
                                  <p:childTnLst>
                                    <p:animRot by="21600000">
                                      <p:cBhvr>
                                        <p:cTn id="185" dur="2000" fill="hold"/>
                                        <p:tgtEl>
                                          <p:spTgt spid="41"/>
                                        </p:tgtEl>
                                        <p:attrNameLst>
                                          <p:attrName>r</p:attrName>
                                        </p:attrNameLst>
                                      </p:cBhvr>
                                    </p:animRot>
                                  </p:childTnLst>
                                </p:cTn>
                              </p:par>
                              <p:par>
                                <p:cTn id="186" presetID="8" presetClass="emph" presetSubtype="0" fill="hold" nodeType="withEffect">
                                  <p:stCondLst>
                                    <p:cond delay="0"/>
                                  </p:stCondLst>
                                  <p:childTnLst>
                                    <p:animRot by="21600000">
                                      <p:cBhvr>
                                        <p:cTn id="187" dur="2000" fill="hold"/>
                                        <p:tgtEl>
                                          <p:spTgt spid="42"/>
                                        </p:tgtEl>
                                        <p:attrNameLst>
                                          <p:attrName>r</p:attrName>
                                        </p:attrNameLst>
                                      </p:cBhvr>
                                    </p:animRot>
                                  </p:childTnLst>
                                </p:cTn>
                              </p:par>
                              <p:par>
                                <p:cTn id="188" presetID="8" presetClass="emph" presetSubtype="0" fill="hold" nodeType="withEffect">
                                  <p:stCondLst>
                                    <p:cond delay="0"/>
                                  </p:stCondLst>
                                  <p:childTnLst>
                                    <p:animRot by="21600000">
                                      <p:cBhvr>
                                        <p:cTn id="189" dur="2000" fill="hold"/>
                                        <p:tgtEl>
                                          <p:spTgt spid="43"/>
                                        </p:tgtEl>
                                        <p:attrNameLst>
                                          <p:attrName>r</p:attrName>
                                        </p:attrNameLst>
                                      </p:cBhvr>
                                    </p:animRot>
                                  </p:childTnLst>
                                </p:cTn>
                              </p:par>
                              <p:par>
                                <p:cTn id="190" presetID="8" presetClass="emph" presetSubtype="0" fill="hold" nodeType="withEffect">
                                  <p:stCondLst>
                                    <p:cond delay="0"/>
                                  </p:stCondLst>
                                  <p:childTnLst>
                                    <p:animRot by="21600000">
                                      <p:cBhvr>
                                        <p:cTn id="191" dur="2000" fill="hold"/>
                                        <p:tgtEl>
                                          <p:spTgt spid="44"/>
                                        </p:tgtEl>
                                        <p:attrNameLst>
                                          <p:attrName>r</p:attrName>
                                        </p:attrNameLst>
                                      </p:cBhvr>
                                    </p:animRot>
                                  </p:childTnLst>
                                </p:cTn>
                              </p:par>
                              <p:par>
                                <p:cTn id="192" presetID="8" presetClass="emph" presetSubtype="0" fill="hold" nodeType="withEffect">
                                  <p:stCondLst>
                                    <p:cond delay="0"/>
                                  </p:stCondLst>
                                  <p:childTnLst>
                                    <p:animRot by="21600000">
                                      <p:cBhvr>
                                        <p:cTn id="193" dur="2000" fill="hold"/>
                                        <p:tgtEl>
                                          <p:spTgt spid="30"/>
                                        </p:tgtEl>
                                        <p:attrNameLst>
                                          <p:attrName>r</p:attrName>
                                        </p:attrNameLst>
                                      </p:cBhvr>
                                    </p:animRot>
                                  </p:childTnLst>
                                </p:cTn>
                              </p:par>
                            </p:childTnLst>
                          </p:cTn>
                        </p:par>
                      </p:childTnLst>
                    </p:cTn>
                  </p:par>
                  <p:par>
                    <p:cTn id="194" fill="hold">
                      <p:stCondLst>
                        <p:cond delay="indefinite"/>
                      </p:stCondLst>
                      <p:childTnLst>
                        <p:par>
                          <p:cTn id="195" fill="hold">
                            <p:stCondLst>
                              <p:cond delay="0"/>
                            </p:stCondLst>
                            <p:childTnLst>
                              <p:par>
                                <p:cTn id="196" presetID="8" presetClass="emph" presetSubtype="0" fill="hold" nodeType="clickEffect">
                                  <p:stCondLst>
                                    <p:cond delay="0"/>
                                  </p:stCondLst>
                                  <p:childTnLst>
                                    <p:animRot by="21600000">
                                      <p:cBhvr>
                                        <p:cTn id="197" dur="2000" fill="hold"/>
                                        <p:tgtEl>
                                          <p:spTgt spid="24"/>
                                        </p:tgtEl>
                                        <p:attrNameLst>
                                          <p:attrName>r</p:attrName>
                                        </p:attrNameLst>
                                      </p:cBhvr>
                                    </p:animRo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wipe(left)">
                                      <p:cBhvr>
                                        <p:cTn id="20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3" fill="hold" display="0">
                  <p:stCondLst>
                    <p:cond delay="indefinite"/>
                  </p:stCondLst>
                  <p:endCondLst>
                    <p:cond evt="onStopAudio" delay="0">
                      <p:tgtEl>
                        <p:sldTgt/>
                      </p:tgtEl>
                    </p:cond>
                  </p:endCondLst>
                </p:cTn>
                <p:tgtEl>
                  <p:spTgt spid="11"/>
                </p:tgtEl>
              </p:cMediaNode>
            </p:audio>
          </p:childTnLst>
        </p:cTn>
      </p:par>
    </p:tnLst>
    <p:bldLst>
      <p:bldP spid="20" grpId="0"/>
      <p:bldP spid="22"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909A63D-66F1-4A40-8047-85A8533EB3EA}"/>
              </a:ext>
            </a:extLst>
          </p:cNvPr>
          <p:cNvSpPr/>
          <p:nvPr/>
        </p:nvSpPr>
        <p:spPr>
          <a:xfrm>
            <a:off x="8130026" y="739074"/>
            <a:ext cx="2205657" cy="2453779"/>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21" name="Picture 20">
            <a:extLst>
              <a:ext uri="{FF2B5EF4-FFF2-40B4-BE49-F238E27FC236}">
                <a16:creationId xmlns:a16="http://schemas.microsoft.com/office/drawing/2014/main" id="{03DFC7AF-9532-419F-A38A-7A95CA8A0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281112" y="3926548"/>
            <a:ext cx="1130360" cy="750791"/>
          </a:xfrm>
          <a:prstGeom prst="rect">
            <a:avLst/>
          </a:prstGeom>
        </p:spPr>
      </p:pic>
      <p:pic>
        <p:nvPicPr>
          <p:cNvPr id="25" name="Picture 24">
            <a:extLst>
              <a:ext uri="{FF2B5EF4-FFF2-40B4-BE49-F238E27FC236}">
                <a16:creationId xmlns:a16="http://schemas.microsoft.com/office/drawing/2014/main" id="{8664922B-7007-4B86-A912-390DCDE52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843" y="1414463"/>
            <a:ext cx="945681" cy="1066922"/>
          </a:xfrm>
          <a:prstGeom prst="rect">
            <a:avLst/>
          </a:prstGeom>
        </p:spPr>
      </p:pic>
      <p:pic>
        <p:nvPicPr>
          <p:cNvPr id="29" name="Picture 28">
            <a:extLst>
              <a:ext uri="{FF2B5EF4-FFF2-40B4-BE49-F238E27FC236}">
                <a16:creationId xmlns:a16="http://schemas.microsoft.com/office/drawing/2014/main" id="{7C807896-20A4-4F6F-8134-F6ABD70DB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345" y="1382144"/>
            <a:ext cx="945681" cy="1066922"/>
          </a:xfrm>
          <a:prstGeom prst="rect">
            <a:avLst/>
          </a:prstGeom>
        </p:spPr>
      </p:pic>
      <p:pic>
        <p:nvPicPr>
          <p:cNvPr id="31" name="Picture 30">
            <a:extLst>
              <a:ext uri="{FF2B5EF4-FFF2-40B4-BE49-F238E27FC236}">
                <a16:creationId xmlns:a16="http://schemas.microsoft.com/office/drawing/2014/main" id="{36167F23-3FA2-4630-8FDB-0C2F6D2A5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853" y="1409994"/>
            <a:ext cx="945681" cy="1066922"/>
          </a:xfrm>
          <a:prstGeom prst="rect">
            <a:avLst/>
          </a:prstGeom>
        </p:spPr>
      </p:pic>
      <p:pic>
        <p:nvPicPr>
          <p:cNvPr id="32" name="Picture 31">
            <a:extLst>
              <a:ext uri="{FF2B5EF4-FFF2-40B4-BE49-F238E27FC236}">
                <a16:creationId xmlns:a16="http://schemas.microsoft.com/office/drawing/2014/main" id="{F87B0696-854C-449F-ABA9-B1C21381C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1325414" y="3935451"/>
            <a:ext cx="1130360" cy="750791"/>
          </a:xfrm>
          <a:prstGeom prst="rect">
            <a:avLst/>
          </a:prstGeom>
        </p:spPr>
      </p:pic>
      <p:pic>
        <p:nvPicPr>
          <p:cNvPr id="33" name="Picture 32">
            <a:extLst>
              <a:ext uri="{FF2B5EF4-FFF2-40B4-BE49-F238E27FC236}">
                <a16:creationId xmlns:a16="http://schemas.microsoft.com/office/drawing/2014/main" id="{7AAA69E3-5FC9-4C6A-B7B1-48C7C14F3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2321940" y="3887665"/>
            <a:ext cx="1130360" cy="750791"/>
          </a:xfrm>
          <a:prstGeom prst="rect">
            <a:avLst/>
          </a:prstGeom>
        </p:spPr>
      </p:pic>
      <p:pic>
        <p:nvPicPr>
          <p:cNvPr id="34" name="Picture 33">
            <a:extLst>
              <a:ext uri="{FF2B5EF4-FFF2-40B4-BE49-F238E27FC236}">
                <a16:creationId xmlns:a16="http://schemas.microsoft.com/office/drawing/2014/main" id="{CE11ECC2-04F3-468A-AA3E-E935906C8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3309531" y="3887665"/>
            <a:ext cx="1130360" cy="750791"/>
          </a:xfrm>
          <a:prstGeom prst="rect">
            <a:avLst/>
          </a:prstGeom>
        </p:spPr>
      </p:pic>
      <p:pic>
        <p:nvPicPr>
          <p:cNvPr id="35" name="Picture 34">
            <a:extLst>
              <a:ext uri="{FF2B5EF4-FFF2-40B4-BE49-F238E27FC236}">
                <a16:creationId xmlns:a16="http://schemas.microsoft.com/office/drawing/2014/main" id="{96423133-F3D9-43C9-A6BA-63E080180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4335809" y="3911557"/>
            <a:ext cx="1130360" cy="750791"/>
          </a:xfrm>
          <a:prstGeom prst="rect">
            <a:avLst/>
          </a:prstGeom>
        </p:spPr>
      </p:pic>
      <p:pic>
        <p:nvPicPr>
          <p:cNvPr id="36" name="Picture 35">
            <a:extLst>
              <a:ext uri="{FF2B5EF4-FFF2-40B4-BE49-F238E27FC236}">
                <a16:creationId xmlns:a16="http://schemas.microsoft.com/office/drawing/2014/main" id="{49A514FC-CB67-4AE8-A6F6-00F3B879F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5376375" y="3926547"/>
            <a:ext cx="1130360" cy="750791"/>
          </a:xfrm>
          <a:prstGeom prst="rect">
            <a:avLst/>
          </a:prstGeom>
        </p:spPr>
      </p:pic>
      <p:pic>
        <p:nvPicPr>
          <p:cNvPr id="37" name="Picture 36">
            <a:extLst>
              <a:ext uri="{FF2B5EF4-FFF2-40B4-BE49-F238E27FC236}">
                <a16:creationId xmlns:a16="http://schemas.microsoft.com/office/drawing/2014/main" id="{2CFA45A8-5BCF-4E89-AE8D-08E62E9A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6436971" y="3935451"/>
            <a:ext cx="1130360" cy="750791"/>
          </a:xfrm>
          <a:prstGeom prst="rect">
            <a:avLst/>
          </a:prstGeom>
        </p:spPr>
      </p:pic>
      <p:sp>
        <p:nvSpPr>
          <p:cNvPr id="18" name="TextBox 17">
            <a:extLst>
              <a:ext uri="{FF2B5EF4-FFF2-40B4-BE49-F238E27FC236}">
                <a16:creationId xmlns:a16="http://schemas.microsoft.com/office/drawing/2014/main" id="{687DB8C2-C983-4F9C-8C89-50C1E737FA67}"/>
              </a:ext>
            </a:extLst>
          </p:cNvPr>
          <p:cNvSpPr txBox="1"/>
          <p:nvPr/>
        </p:nvSpPr>
        <p:spPr>
          <a:xfrm>
            <a:off x="10182439" y="996467"/>
            <a:ext cx="2558723" cy="1938992"/>
          </a:xfrm>
          <a:prstGeom prst="rect">
            <a:avLst/>
          </a:prstGeom>
          <a:noFill/>
        </p:spPr>
        <p:txBody>
          <a:bodyPr wrap="square" rtlCol="0">
            <a:spAutoFit/>
          </a:bodyPr>
          <a:lstStyle/>
          <a:p>
            <a:r>
              <a:rPr lang="en-US" sz="12000" b="1" dirty="0" smtClean="0">
                <a:solidFill>
                  <a:srgbClr val="C00000"/>
                </a:solidFill>
                <a:latin typeface=".VnAvant" panose="020B7200000000000000" pitchFamily="34" charset="0"/>
              </a:rPr>
              <a:t>10</a:t>
            </a:r>
          </a:p>
        </p:txBody>
      </p:sp>
      <p:sp>
        <p:nvSpPr>
          <p:cNvPr id="19" name="TextBox 18">
            <a:extLst>
              <a:ext uri="{FF2B5EF4-FFF2-40B4-BE49-F238E27FC236}">
                <a16:creationId xmlns:a16="http://schemas.microsoft.com/office/drawing/2014/main" id="{0FBCE1E7-4812-4919-A618-89B0AC4C90FE}"/>
              </a:ext>
            </a:extLst>
          </p:cNvPr>
          <p:cNvSpPr txBox="1"/>
          <p:nvPr/>
        </p:nvSpPr>
        <p:spPr>
          <a:xfrm>
            <a:off x="10814337" y="3192852"/>
            <a:ext cx="1381005" cy="1938992"/>
          </a:xfrm>
          <a:prstGeom prst="rect">
            <a:avLst/>
          </a:prstGeom>
          <a:noFill/>
        </p:spPr>
        <p:txBody>
          <a:bodyPr wrap="square" rtlCol="0">
            <a:spAutoFit/>
          </a:bodyPr>
          <a:lstStyle/>
          <a:p>
            <a:r>
              <a:rPr lang="en-US" sz="12000" b="1" dirty="0" smtClean="0">
                <a:solidFill>
                  <a:schemeClr val="accent5">
                    <a:lumMod val="75000"/>
                  </a:schemeClr>
                </a:solidFill>
                <a:latin typeface=".VnAvant" panose="020B7200000000000000" pitchFamily="34" charset="0"/>
              </a:rPr>
              <a:t>8</a:t>
            </a:r>
            <a:endParaRPr lang="vi-VN" sz="12000" b="1" dirty="0">
              <a:solidFill>
                <a:schemeClr val="accent5">
                  <a:lumMod val="75000"/>
                </a:schemeClr>
              </a:solidFill>
            </a:endParaRPr>
          </a:p>
        </p:txBody>
      </p:sp>
      <p:pic>
        <p:nvPicPr>
          <p:cNvPr id="22" name="Picture 21">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815" y="1425196"/>
            <a:ext cx="980323" cy="1019153"/>
          </a:xfrm>
          <a:prstGeom prst="rect">
            <a:avLst/>
          </a:prstGeom>
        </p:spPr>
      </p:pic>
      <p:pic>
        <p:nvPicPr>
          <p:cNvPr id="38" name="Picture 37">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931" y="1429912"/>
            <a:ext cx="980323" cy="1019153"/>
          </a:xfrm>
          <a:prstGeom prst="rect">
            <a:avLst/>
          </a:prstGeom>
        </p:spPr>
      </p:pic>
      <p:pic>
        <p:nvPicPr>
          <p:cNvPr id="39" name="Picture 38">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330" y="1419157"/>
            <a:ext cx="980323" cy="1019153"/>
          </a:xfrm>
          <a:prstGeom prst="rect">
            <a:avLst/>
          </a:prstGeom>
        </p:spPr>
      </p:pic>
      <p:pic>
        <p:nvPicPr>
          <p:cNvPr id="40" name="Picture 39">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827" y="1433036"/>
            <a:ext cx="980323" cy="1019153"/>
          </a:xfrm>
          <a:prstGeom prst="rect">
            <a:avLst/>
          </a:prstGeom>
        </p:spPr>
      </p:pic>
      <p:pic>
        <p:nvPicPr>
          <p:cNvPr id="41" name="Picture 40">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6657" y="1419157"/>
            <a:ext cx="980323" cy="1019153"/>
          </a:xfrm>
          <a:prstGeom prst="rect">
            <a:avLst/>
          </a:prstGeom>
        </p:spPr>
      </p:pic>
      <p:pic>
        <p:nvPicPr>
          <p:cNvPr id="42" name="Picture 41">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7079" y="1411889"/>
            <a:ext cx="980323" cy="1019153"/>
          </a:xfrm>
          <a:prstGeom prst="rect">
            <a:avLst/>
          </a:prstGeom>
        </p:spPr>
      </p:pic>
      <p:pic>
        <p:nvPicPr>
          <p:cNvPr id="43" name="Picture 42">
            <a:extLst>
              <a:ext uri="{FF2B5EF4-FFF2-40B4-BE49-F238E27FC236}">
                <a16:creationId xmlns:a16="http://schemas.microsoft.com/office/drawing/2014/main" id="{78EB99D5-06B5-48A3-B128-D73AF5A73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4723" y="1406505"/>
            <a:ext cx="980323" cy="1019153"/>
          </a:xfrm>
          <a:prstGeom prst="rect">
            <a:avLst/>
          </a:prstGeom>
        </p:spPr>
      </p:pic>
      <p:pic>
        <p:nvPicPr>
          <p:cNvPr id="45" name="Picture 44">
            <a:extLst>
              <a:ext uri="{FF2B5EF4-FFF2-40B4-BE49-F238E27FC236}">
                <a16:creationId xmlns:a16="http://schemas.microsoft.com/office/drawing/2014/main" id="{2CFA45A8-5BCF-4E89-AE8D-08E62E9A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1992">
            <a:off x="7457459" y="3888609"/>
            <a:ext cx="1130360" cy="750791"/>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24383799"/>
      </p:ext>
    </p:extLst>
  </p:cSld>
  <p:clrMapOvr>
    <a:masterClrMapping/>
  </p:clrMapOvr>
  <p:transition spd="slow" advTm="3697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1"/>
                                        </p:tgtEl>
                                      </p:cBhvr>
                                    </p:animEffect>
                                    <p:animScale>
                                      <p:cBhvr>
                                        <p:cTn id="11" dur="250" autoRev="1" fill="hold"/>
                                        <p:tgtEl>
                                          <p:spTgt spid="2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2"/>
                                        </p:tgtEl>
                                      </p:cBhvr>
                                    </p:animEffect>
                                    <p:animScale>
                                      <p:cBhvr>
                                        <p:cTn id="16" dur="250" autoRev="1" fill="hold"/>
                                        <p:tgtEl>
                                          <p:spTgt spid="3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5"/>
                                        </p:tgtEl>
                                      </p:cBhvr>
                                    </p:animEffect>
                                    <p:animScale>
                                      <p:cBhvr>
                                        <p:cTn id="31" dur="250" autoRev="1" fill="hold"/>
                                        <p:tgtEl>
                                          <p:spTgt spid="3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6"/>
                                        </p:tgtEl>
                                      </p:cBhvr>
                                    </p:animEffect>
                                    <p:animScale>
                                      <p:cBhvr>
                                        <p:cTn id="36" dur="250" autoRev="1" fill="hold"/>
                                        <p:tgtEl>
                                          <p:spTgt spid="3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7"/>
                                        </p:tgtEl>
                                      </p:cBhvr>
                                    </p:animEffect>
                                    <p:animScale>
                                      <p:cBhvr>
                                        <p:cTn id="41" dur="250" autoRev="1" fill="hold"/>
                                        <p:tgtEl>
                                          <p:spTgt spid="37"/>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45"/>
                                        </p:tgtEl>
                                      </p:cBhvr>
                                    </p:animEffect>
                                    <p:animScale>
                                      <p:cBhvr>
                                        <p:cTn id="46" dur="250" autoRev="1" fill="hold"/>
                                        <p:tgtEl>
                                          <p:spTgt spid="45"/>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21"/>
                                        </p:tgtEl>
                                        <p:attrNameLst>
                                          <p:attrName>r</p:attrName>
                                        </p:attrNameLst>
                                      </p:cBhvr>
                                    </p:animRot>
                                  </p:childTnLst>
                                </p:cTn>
                              </p:par>
                              <p:par>
                                <p:cTn id="56" presetID="8" presetClass="emph" presetSubtype="0" fill="hold" nodeType="withEffect">
                                  <p:stCondLst>
                                    <p:cond delay="0"/>
                                  </p:stCondLst>
                                  <p:childTnLst>
                                    <p:animRot by="21600000">
                                      <p:cBhvr>
                                        <p:cTn id="57" dur="2000" fill="hold"/>
                                        <p:tgtEl>
                                          <p:spTgt spid="32"/>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33"/>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34"/>
                                        </p:tgtEl>
                                        <p:attrNameLst>
                                          <p:attrName>r</p:attrName>
                                        </p:attrNameLst>
                                      </p:cBhvr>
                                    </p:animRot>
                                  </p:childTnLst>
                                </p:cTn>
                              </p:par>
                              <p:par>
                                <p:cTn id="62" presetID="8" presetClass="emph" presetSubtype="0" fill="hold" nodeType="withEffect">
                                  <p:stCondLst>
                                    <p:cond delay="0"/>
                                  </p:stCondLst>
                                  <p:childTnLst>
                                    <p:animRot by="21600000">
                                      <p:cBhvr>
                                        <p:cTn id="63" dur="2000" fill="hold"/>
                                        <p:tgtEl>
                                          <p:spTgt spid="35"/>
                                        </p:tgtEl>
                                        <p:attrNameLst>
                                          <p:attrName>r</p:attrName>
                                        </p:attrNameLst>
                                      </p:cBhvr>
                                    </p:animRot>
                                  </p:childTnLst>
                                </p:cTn>
                              </p:par>
                              <p:par>
                                <p:cTn id="64" presetID="8" presetClass="emph" presetSubtype="0" fill="hold" nodeType="withEffect">
                                  <p:stCondLst>
                                    <p:cond delay="0"/>
                                  </p:stCondLst>
                                  <p:childTnLst>
                                    <p:animRot by="21600000">
                                      <p:cBhvr>
                                        <p:cTn id="65" dur="2000" fill="hold"/>
                                        <p:tgtEl>
                                          <p:spTgt spid="36"/>
                                        </p:tgtEl>
                                        <p:attrNameLst>
                                          <p:attrName>r</p:attrName>
                                        </p:attrNameLst>
                                      </p:cBhvr>
                                    </p:animRot>
                                  </p:childTnLst>
                                </p:cTn>
                              </p:par>
                              <p:par>
                                <p:cTn id="66" presetID="8" presetClass="emph" presetSubtype="0" fill="hold" nodeType="withEffect">
                                  <p:stCondLst>
                                    <p:cond delay="0"/>
                                  </p:stCondLst>
                                  <p:childTnLst>
                                    <p:animRot by="21600000">
                                      <p:cBhvr>
                                        <p:cTn id="67" dur="2000" fill="hold"/>
                                        <p:tgtEl>
                                          <p:spTgt spid="37"/>
                                        </p:tgtEl>
                                        <p:attrNameLst>
                                          <p:attrName>r</p:attrName>
                                        </p:attrNameLst>
                                      </p:cBhvr>
                                    </p:animRot>
                                  </p:childTnLst>
                                </p:cTn>
                              </p:par>
                              <p:par>
                                <p:cTn id="68" presetID="8" presetClass="emph" presetSubtype="0" fill="hold" nodeType="withEffect">
                                  <p:stCondLst>
                                    <p:cond delay="0"/>
                                  </p:stCondLst>
                                  <p:childTnLst>
                                    <p:animRot by="21600000">
                                      <p:cBhvr>
                                        <p:cTn id="69" dur="2000" fill="hold"/>
                                        <p:tgtEl>
                                          <p:spTgt spid="45"/>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8" presetClass="emph" presetSubtype="0" fill="hold" nodeType="clickEffect">
                                  <p:stCondLst>
                                    <p:cond delay="0"/>
                                  </p:stCondLst>
                                  <p:childTnLst>
                                    <p:animRot by="21600000">
                                      <p:cBhvr>
                                        <p:cTn id="73" dur="2000" fill="hold"/>
                                        <p:tgtEl>
                                          <p:spTgt spid="25"/>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31"/>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barn(outVertical)">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6"/>
                </p:tgtEl>
              </p:cMediaNode>
            </p:audio>
          </p:childTnLst>
        </p:cTn>
      </p:par>
    </p:tnLst>
    <p:bldLst>
      <p:bldP spid="3"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1BAC6A1-9351-4208-9EA1-468FC92E2ABF}"/>
              </a:ext>
            </a:extLst>
          </p:cNvPr>
          <p:cNvSpPr/>
          <p:nvPr/>
        </p:nvSpPr>
        <p:spPr>
          <a:xfrm>
            <a:off x="8773657" y="1576730"/>
            <a:ext cx="1590315" cy="1881070"/>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2" name="Picture 11">
            <a:extLst>
              <a:ext uri="{FF2B5EF4-FFF2-40B4-BE49-F238E27FC236}">
                <a16:creationId xmlns:a16="http://schemas.microsoft.com/office/drawing/2014/main" id="{DE9F3730-2E54-41EF-98AE-C5E44ED00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8942427" y="1995855"/>
            <a:ext cx="1096496" cy="1042821"/>
          </a:xfrm>
          <a:prstGeom prst="rect">
            <a:avLst/>
          </a:prstGeom>
        </p:spPr>
      </p:pic>
      <p:sp>
        <p:nvSpPr>
          <p:cNvPr id="20" name="TextBox 19">
            <a:extLst>
              <a:ext uri="{FF2B5EF4-FFF2-40B4-BE49-F238E27FC236}">
                <a16:creationId xmlns:a16="http://schemas.microsoft.com/office/drawing/2014/main" id="{17B54FDF-C13C-472B-8358-DC59FF2BAF9E}"/>
              </a:ext>
            </a:extLst>
          </p:cNvPr>
          <p:cNvSpPr txBox="1"/>
          <p:nvPr/>
        </p:nvSpPr>
        <p:spPr>
          <a:xfrm>
            <a:off x="10383180" y="3457800"/>
            <a:ext cx="1381005" cy="2215991"/>
          </a:xfrm>
          <a:prstGeom prst="rect">
            <a:avLst/>
          </a:prstGeom>
          <a:noFill/>
        </p:spPr>
        <p:txBody>
          <a:bodyPr wrap="square" rtlCol="0">
            <a:spAutoFit/>
          </a:bodyPr>
          <a:lstStyle/>
          <a:p>
            <a:r>
              <a:rPr lang="en-US" sz="13800" b="1" dirty="0" smtClean="0">
                <a:solidFill>
                  <a:srgbClr val="C00000"/>
                </a:solidFill>
                <a:latin typeface=".VnAvant" panose="020B7200000000000000" pitchFamily="34" charset="0"/>
              </a:rPr>
              <a:t>8</a:t>
            </a:r>
            <a:endParaRPr lang="vi-VN" sz="13800" b="1" dirty="0">
              <a:solidFill>
                <a:srgbClr val="C00000"/>
              </a:solidFill>
            </a:endParaRPr>
          </a:p>
        </p:txBody>
      </p:sp>
      <p:sp>
        <p:nvSpPr>
          <p:cNvPr id="21" name="TextBox 20">
            <a:extLst>
              <a:ext uri="{FF2B5EF4-FFF2-40B4-BE49-F238E27FC236}">
                <a16:creationId xmlns:a16="http://schemas.microsoft.com/office/drawing/2014/main" id="{34F58A27-6967-4A15-A8FB-8C9817039AFF}"/>
              </a:ext>
            </a:extLst>
          </p:cNvPr>
          <p:cNvSpPr txBox="1"/>
          <p:nvPr/>
        </p:nvSpPr>
        <p:spPr>
          <a:xfrm>
            <a:off x="10518641" y="1390847"/>
            <a:ext cx="1381005" cy="2215991"/>
          </a:xfrm>
          <a:prstGeom prst="rect">
            <a:avLst/>
          </a:prstGeom>
          <a:noFill/>
        </p:spPr>
        <p:txBody>
          <a:bodyPr wrap="square" rtlCol="0">
            <a:spAutoFit/>
          </a:bodyPr>
          <a:lstStyle/>
          <a:p>
            <a:r>
              <a:rPr lang="en-US" sz="13800" b="1" dirty="0" smtClean="0">
                <a:solidFill>
                  <a:schemeClr val="accent5">
                    <a:lumMod val="75000"/>
                  </a:schemeClr>
                </a:solidFill>
                <a:latin typeface=".VnAvant" panose="020B7200000000000000" pitchFamily="34" charset="0"/>
              </a:rPr>
              <a:t>9</a:t>
            </a:r>
            <a:endParaRPr lang="vi-VN" sz="13800" b="1" dirty="0">
              <a:solidFill>
                <a:schemeClr val="accent5">
                  <a:lumMod val="75000"/>
                </a:schemeClr>
              </a:solidFill>
            </a:endParaRPr>
          </a:p>
        </p:txBody>
      </p:sp>
      <p:pic>
        <p:nvPicPr>
          <p:cNvPr id="24" name="Picture 23">
            <a:extLst>
              <a:ext uri="{FF2B5EF4-FFF2-40B4-BE49-F238E27FC236}">
                <a16:creationId xmlns:a16="http://schemas.microsoft.com/office/drawing/2014/main" id="{35188DE2-71B5-4F93-AC2D-9B9ED6AF6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642789" y="2010589"/>
            <a:ext cx="1026771" cy="976509"/>
          </a:xfrm>
          <a:prstGeom prst="rect">
            <a:avLst/>
          </a:prstGeom>
        </p:spPr>
      </p:pic>
      <p:pic>
        <p:nvPicPr>
          <p:cNvPr id="25" name="Picture 24">
            <a:extLst>
              <a:ext uri="{FF2B5EF4-FFF2-40B4-BE49-F238E27FC236}">
                <a16:creationId xmlns:a16="http://schemas.microsoft.com/office/drawing/2014/main" id="{D098C63E-7AA8-4B1E-83A8-5F58C9AB2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1655387" y="2029011"/>
            <a:ext cx="1026771" cy="976509"/>
          </a:xfrm>
          <a:prstGeom prst="rect">
            <a:avLst/>
          </a:prstGeom>
        </p:spPr>
      </p:pic>
      <p:pic>
        <p:nvPicPr>
          <p:cNvPr id="26" name="Picture 25">
            <a:extLst>
              <a:ext uri="{FF2B5EF4-FFF2-40B4-BE49-F238E27FC236}">
                <a16:creationId xmlns:a16="http://schemas.microsoft.com/office/drawing/2014/main" id="{133799D2-1117-4BFC-9F7C-DE1167ADE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2663229" y="2010591"/>
            <a:ext cx="1026771" cy="976509"/>
          </a:xfrm>
          <a:prstGeom prst="rect">
            <a:avLst/>
          </a:prstGeom>
        </p:spPr>
      </p:pic>
      <p:pic>
        <p:nvPicPr>
          <p:cNvPr id="27" name="Picture 26">
            <a:extLst>
              <a:ext uri="{FF2B5EF4-FFF2-40B4-BE49-F238E27FC236}">
                <a16:creationId xmlns:a16="http://schemas.microsoft.com/office/drawing/2014/main" id="{FD243E08-B26D-4615-8D97-14EE93CC1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3661947" y="2029012"/>
            <a:ext cx="1026771" cy="976509"/>
          </a:xfrm>
          <a:prstGeom prst="rect">
            <a:avLst/>
          </a:prstGeom>
        </p:spPr>
      </p:pic>
      <p:pic>
        <p:nvPicPr>
          <p:cNvPr id="28" name="Picture 27">
            <a:extLst>
              <a:ext uri="{FF2B5EF4-FFF2-40B4-BE49-F238E27FC236}">
                <a16:creationId xmlns:a16="http://schemas.microsoft.com/office/drawing/2014/main" id="{39010808-29D1-4E59-BBCE-1E3BEDEC2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4660663" y="2029012"/>
            <a:ext cx="1026771" cy="976509"/>
          </a:xfrm>
          <a:prstGeom prst="rect">
            <a:avLst/>
          </a:prstGeom>
        </p:spPr>
      </p:pic>
      <p:pic>
        <p:nvPicPr>
          <p:cNvPr id="29" name="Picture 28">
            <a:extLst>
              <a:ext uri="{FF2B5EF4-FFF2-40B4-BE49-F238E27FC236}">
                <a16:creationId xmlns:a16="http://schemas.microsoft.com/office/drawing/2014/main" id="{E65DCC28-7A55-4F9A-ACD4-E89A5055A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5696182" y="2010589"/>
            <a:ext cx="1026771" cy="976509"/>
          </a:xfrm>
          <a:prstGeom prst="rect">
            <a:avLst/>
          </a:prstGeom>
        </p:spPr>
      </p:pic>
      <p:pic>
        <p:nvPicPr>
          <p:cNvPr id="30" name="Picture 29">
            <a:extLst>
              <a:ext uri="{FF2B5EF4-FFF2-40B4-BE49-F238E27FC236}">
                <a16:creationId xmlns:a16="http://schemas.microsoft.com/office/drawing/2014/main" id="{A0B5567A-13E4-406B-83E5-9776D3D3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6711823" y="2010589"/>
            <a:ext cx="1026771" cy="976509"/>
          </a:xfrm>
          <a:prstGeom prst="rect">
            <a:avLst/>
          </a:prstGeom>
        </p:spPr>
      </p:pic>
      <p:pic>
        <p:nvPicPr>
          <p:cNvPr id="31" name="Picture 30">
            <a:extLst>
              <a:ext uri="{FF2B5EF4-FFF2-40B4-BE49-F238E27FC236}">
                <a16:creationId xmlns:a16="http://schemas.microsoft.com/office/drawing/2014/main" id="{A0B5567A-13E4-406B-83E5-9776D3D3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7371">
            <a:off x="7727464" y="2029011"/>
            <a:ext cx="1026771" cy="976509"/>
          </a:xfrm>
          <a:prstGeom prst="rect">
            <a:avLst/>
          </a:prstGeom>
        </p:spPr>
      </p:pic>
      <p:pic>
        <p:nvPicPr>
          <p:cNvPr id="32" name="Picture 31">
            <a:extLst>
              <a:ext uri="{FF2B5EF4-FFF2-40B4-BE49-F238E27FC236}">
                <a16:creationId xmlns:a16="http://schemas.microsoft.com/office/drawing/2014/main" id="{03DFC7AF-9532-419F-A38A-7A95CA8A0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606638" y="4292180"/>
            <a:ext cx="1130360" cy="750791"/>
          </a:xfrm>
          <a:prstGeom prst="rect">
            <a:avLst/>
          </a:prstGeom>
        </p:spPr>
      </p:pic>
      <p:pic>
        <p:nvPicPr>
          <p:cNvPr id="33" name="Picture 32">
            <a:extLst>
              <a:ext uri="{FF2B5EF4-FFF2-40B4-BE49-F238E27FC236}">
                <a16:creationId xmlns:a16="http://schemas.microsoft.com/office/drawing/2014/main" id="{F87B0696-854C-449F-ABA9-B1C21381C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1650940" y="4301083"/>
            <a:ext cx="1130360" cy="750791"/>
          </a:xfrm>
          <a:prstGeom prst="rect">
            <a:avLst/>
          </a:prstGeom>
        </p:spPr>
      </p:pic>
      <p:pic>
        <p:nvPicPr>
          <p:cNvPr id="34" name="Picture 33">
            <a:extLst>
              <a:ext uri="{FF2B5EF4-FFF2-40B4-BE49-F238E27FC236}">
                <a16:creationId xmlns:a16="http://schemas.microsoft.com/office/drawing/2014/main" id="{7AAA69E3-5FC9-4C6A-B7B1-48C7C14F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2647466" y="4253297"/>
            <a:ext cx="1130360" cy="750791"/>
          </a:xfrm>
          <a:prstGeom prst="rect">
            <a:avLst/>
          </a:prstGeom>
        </p:spPr>
      </p:pic>
      <p:pic>
        <p:nvPicPr>
          <p:cNvPr id="35" name="Picture 34">
            <a:extLst>
              <a:ext uri="{FF2B5EF4-FFF2-40B4-BE49-F238E27FC236}">
                <a16:creationId xmlns:a16="http://schemas.microsoft.com/office/drawing/2014/main" id="{CE11ECC2-04F3-468A-AA3E-E935906C8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3635057" y="4253297"/>
            <a:ext cx="1130360" cy="750791"/>
          </a:xfrm>
          <a:prstGeom prst="rect">
            <a:avLst/>
          </a:prstGeom>
        </p:spPr>
      </p:pic>
      <p:pic>
        <p:nvPicPr>
          <p:cNvPr id="36" name="Picture 35">
            <a:extLst>
              <a:ext uri="{FF2B5EF4-FFF2-40B4-BE49-F238E27FC236}">
                <a16:creationId xmlns:a16="http://schemas.microsoft.com/office/drawing/2014/main" id="{96423133-F3D9-43C9-A6BA-63E080180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4661335" y="4277189"/>
            <a:ext cx="1130360" cy="750791"/>
          </a:xfrm>
          <a:prstGeom prst="rect">
            <a:avLst/>
          </a:prstGeom>
        </p:spPr>
      </p:pic>
      <p:pic>
        <p:nvPicPr>
          <p:cNvPr id="37" name="Picture 36">
            <a:extLst>
              <a:ext uri="{FF2B5EF4-FFF2-40B4-BE49-F238E27FC236}">
                <a16:creationId xmlns:a16="http://schemas.microsoft.com/office/drawing/2014/main" id="{49A514FC-CB67-4AE8-A6F6-00F3B879F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5701901" y="4292179"/>
            <a:ext cx="1130360" cy="750791"/>
          </a:xfrm>
          <a:prstGeom prst="rect">
            <a:avLst/>
          </a:prstGeom>
        </p:spPr>
      </p:pic>
      <p:pic>
        <p:nvPicPr>
          <p:cNvPr id="38" name="Picture 37">
            <a:extLst>
              <a:ext uri="{FF2B5EF4-FFF2-40B4-BE49-F238E27FC236}">
                <a16:creationId xmlns:a16="http://schemas.microsoft.com/office/drawing/2014/main" id="{2CFA45A8-5BCF-4E89-AE8D-08E62E9AB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6762497" y="4301083"/>
            <a:ext cx="1130360" cy="750791"/>
          </a:xfrm>
          <a:prstGeom prst="rect">
            <a:avLst/>
          </a:prstGeom>
        </p:spPr>
      </p:pic>
      <p:pic>
        <p:nvPicPr>
          <p:cNvPr id="39" name="Picture 38">
            <a:extLst>
              <a:ext uri="{FF2B5EF4-FFF2-40B4-BE49-F238E27FC236}">
                <a16:creationId xmlns:a16="http://schemas.microsoft.com/office/drawing/2014/main" id="{2CFA45A8-5BCF-4E89-AE8D-08E62E9AB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61992">
            <a:off x="7782985" y="4254241"/>
            <a:ext cx="1130360" cy="750791"/>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90909"/>
      </p:ext>
    </p:extLst>
  </p:cSld>
  <p:clrMapOvr>
    <a:masterClrMapping/>
  </p:clrMapOvr>
  <p:transition spd="slow" advTm="4075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2" grpId="0" animBg="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EB99D5-06B5-48A3-B128-D73AF5A7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38" y="1225808"/>
            <a:ext cx="1055206" cy="1190490"/>
          </a:xfrm>
          <a:prstGeom prst="rect">
            <a:avLst/>
          </a:prstGeom>
        </p:spPr>
      </p:pic>
      <p:pic>
        <p:nvPicPr>
          <p:cNvPr id="21" name="Picture 20">
            <a:extLst>
              <a:ext uri="{FF2B5EF4-FFF2-40B4-BE49-F238E27FC236}">
                <a16:creationId xmlns:a16="http://schemas.microsoft.com/office/drawing/2014/main" id="{F04CFBAE-82AD-49A4-8C57-B50A46561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793" y="1225808"/>
            <a:ext cx="1055206" cy="1190490"/>
          </a:xfrm>
          <a:prstGeom prst="rect">
            <a:avLst/>
          </a:prstGeom>
        </p:spPr>
      </p:pic>
      <p:pic>
        <p:nvPicPr>
          <p:cNvPr id="23" name="Picture 22">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221" y="1218618"/>
            <a:ext cx="1055206" cy="1190490"/>
          </a:xfrm>
          <a:prstGeom prst="rect">
            <a:avLst/>
          </a:prstGeom>
        </p:spPr>
      </p:pic>
      <p:pic>
        <p:nvPicPr>
          <p:cNvPr id="25" name="Picture 24">
            <a:extLst>
              <a:ext uri="{FF2B5EF4-FFF2-40B4-BE49-F238E27FC236}">
                <a16:creationId xmlns:a16="http://schemas.microsoft.com/office/drawing/2014/main" id="{863CB2C0-A3C3-4A9A-87FA-0FC790E2A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181" y="1249693"/>
            <a:ext cx="1055206" cy="1190490"/>
          </a:xfrm>
          <a:prstGeom prst="rect">
            <a:avLst/>
          </a:prstGeom>
        </p:spPr>
      </p:pic>
      <p:pic>
        <p:nvPicPr>
          <p:cNvPr id="27" name="Picture 26">
            <a:extLst>
              <a:ext uri="{FF2B5EF4-FFF2-40B4-BE49-F238E27FC236}">
                <a16:creationId xmlns:a16="http://schemas.microsoft.com/office/drawing/2014/main" id="{93CCD044-33A9-4FEE-83C4-C5957F101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830" y="1225808"/>
            <a:ext cx="1055206" cy="1190490"/>
          </a:xfrm>
          <a:prstGeom prst="rect">
            <a:avLst/>
          </a:prstGeom>
        </p:spPr>
      </p:pic>
      <p:pic>
        <p:nvPicPr>
          <p:cNvPr id="29" name="Picture 28">
            <a:extLst>
              <a:ext uri="{FF2B5EF4-FFF2-40B4-BE49-F238E27FC236}">
                <a16:creationId xmlns:a16="http://schemas.microsoft.com/office/drawing/2014/main" id="{24B38E80-237F-4907-86EC-2F207EC12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709" y="1229031"/>
            <a:ext cx="1055206" cy="1190490"/>
          </a:xfrm>
          <a:prstGeom prst="rect">
            <a:avLst/>
          </a:prstGeom>
        </p:spPr>
      </p:pic>
      <p:pic>
        <p:nvPicPr>
          <p:cNvPr id="31" name="Picture 30">
            <a:extLst>
              <a:ext uri="{FF2B5EF4-FFF2-40B4-BE49-F238E27FC236}">
                <a16:creationId xmlns:a16="http://schemas.microsoft.com/office/drawing/2014/main" id="{4C328EC3-52C2-46B1-B65D-34204DA1A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695" y="1221634"/>
            <a:ext cx="1055206" cy="1190490"/>
          </a:xfrm>
          <a:prstGeom prst="rect">
            <a:avLst/>
          </a:prstGeom>
        </p:spPr>
      </p:pic>
      <p:pic>
        <p:nvPicPr>
          <p:cNvPr id="32" name="Picture 31">
            <a:extLst>
              <a:ext uri="{FF2B5EF4-FFF2-40B4-BE49-F238E27FC236}">
                <a16:creationId xmlns:a16="http://schemas.microsoft.com/office/drawing/2014/main" id="{3F58F7F0-C718-4C4E-9734-23D51982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628" y="1236017"/>
            <a:ext cx="1055206" cy="1190490"/>
          </a:xfrm>
          <a:prstGeom prst="rect">
            <a:avLst/>
          </a:prstGeom>
        </p:spPr>
      </p:pic>
      <p:pic>
        <p:nvPicPr>
          <p:cNvPr id="33" name="Picture 32">
            <a:extLst>
              <a:ext uri="{FF2B5EF4-FFF2-40B4-BE49-F238E27FC236}">
                <a16:creationId xmlns:a16="http://schemas.microsoft.com/office/drawing/2014/main" id="{4BA59C77-CCE1-4167-86E5-BCF9F41BA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028" y="1221634"/>
            <a:ext cx="1055206" cy="1190490"/>
          </a:xfrm>
          <a:prstGeom prst="rect">
            <a:avLst/>
          </a:prstGeom>
        </p:spPr>
      </p:pic>
      <p:pic>
        <p:nvPicPr>
          <p:cNvPr id="36" name="Picture 35">
            <a:extLst>
              <a:ext uri="{FF2B5EF4-FFF2-40B4-BE49-F238E27FC236}">
                <a16:creationId xmlns:a16="http://schemas.microsoft.com/office/drawing/2014/main" id="{2D9F8463-E273-40EA-9441-2A8DDA334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28843" y="3294500"/>
            <a:ext cx="955261" cy="908499"/>
          </a:xfrm>
          <a:prstGeom prst="rect">
            <a:avLst/>
          </a:prstGeom>
        </p:spPr>
      </p:pic>
      <p:pic>
        <p:nvPicPr>
          <p:cNvPr id="38" name="Picture 37">
            <a:extLst>
              <a:ext uri="{FF2B5EF4-FFF2-40B4-BE49-F238E27FC236}">
                <a16:creationId xmlns:a16="http://schemas.microsoft.com/office/drawing/2014/main" id="{35188DE2-71B5-4F93-AC2D-9B9ED6AF6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1372221" y="3302530"/>
            <a:ext cx="955261" cy="908499"/>
          </a:xfrm>
          <a:prstGeom prst="rect">
            <a:avLst/>
          </a:prstGeom>
        </p:spPr>
      </p:pic>
      <p:pic>
        <p:nvPicPr>
          <p:cNvPr id="39" name="Picture 38">
            <a:extLst>
              <a:ext uri="{FF2B5EF4-FFF2-40B4-BE49-F238E27FC236}">
                <a16:creationId xmlns:a16="http://schemas.microsoft.com/office/drawing/2014/main" id="{D098C63E-7AA8-4B1E-83A8-5F58C9AB2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2378347" y="3322049"/>
            <a:ext cx="955261" cy="908499"/>
          </a:xfrm>
          <a:prstGeom prst="rect">
            <a:avLst/>
          </a:prstGeom>
        </p:spPr>
      </p:pic>
      <p:pic>
        <p:nvPicPr>
          <p:cNvPr id="40" name="Picture 39">
            <a:extLst>
              <a:ext uri="{FF2B5EF4-FFF2-40B4-BE49-F238E27FC236}">
                <a16:creationId xmlns:a16="http://schemas.microsoft.com/office/drawing/2014/main" id="{133799D2-1117-4BFC-9F7C-DE1167ADE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3405453" y="3332599"/>
            <a:ext cx="955261" cy="908499"/>
          </a:xfrm>
          <a:prstGeom prst="rect">
            <a:avLst/>
          </a:prstGeom>
        </p:spPr>
      </p:pic>
      <p:pic>
        <p:nvPicPr>
          <p:cNvPr id="41" name="Picture 40">
            <a:extLst>
              <a:ext uri="{FF2B5EF4-FFF2-40B4-BE49-F238E27FC236}">
                <a16:creationId xmlns:a16="http://schemas.microsoft.com/office/drawing/2014/main" id="{FD243E08-B26D-4615-8D97-14EE93CC1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4466109" y="3302530"/>
            <a:ext cx="955261" cy="908499"/>
          </a:xfrm>
          <a:prstGeom prst="rect">
            <a:avLst/>
          </a:prstGeom>
        </p:spPr>
      </p:pic>
      <p:pic>
        <p:nvPicPr>
          <p:cNvPr id="42" name="Picture 41">
            <a:extLst>
              <a:ext uri="{FF2B5EF4-FFF2-40B4-BE49-F238E27FC236}">
                <a16:creationId xmlns:a16="http://schemas.microsoft.com/office/drawing/2014/main" id="{39010808-29D1-4E59-BBCE-1E3BEDEC2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5506327" y="3317024"/>
            <a:ext cx="955261" cy="908499"/>
          </a:xfrm>
          <a:prstGeom prst="rect">
            <a:avLst/>
          </a:prstGeom>
        </p:spPr>
      </p:pic>
      <p:pic>
        <p:nvPicPr>
          <p:cNvPr id="43" name="Picture 42">
            <a:extLst>
              <a:ext uri="{FF2B5EF4-FFF2-40B4-BE49-F238E27FC236}">
                <a16:creationId xmlns:a16="http://schemas.microsoft.com/office/drawing/2014/main" id="{E65DCC28-7A55-4F9A-ACD4-E89A5055A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6553870" y="3341624"/>
            <a:ext cx="955261" cy="908499"/>
          </a:xfrm>
          <a:prstGeom prst="rect">
            <a:avLst/>
          </a:prstGeom>
        </p:spPr>
      </p:pic>
      <p:pic>
        <p:nvPicPr>
          <p:cNvPr id="44" name="Picture 43">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7630043" y="3294500"/>
            <a:ext cx="955261" cy="908499"/>
          </a:xfrm>
          <a:prstGeom prst="rect">
            <a:avLst/>
          </a:prstGeom>
        </p:spPr>
      </p:pic>
      <p:sp>
        <p:nvSpPr>
          <p:cNvPr id="20" name="TextBox 19">
            <a:extLst>
              <a:ext uri="{FF2B5EF4-FFF2-40B4-BE49-F238E27FC236}">
                <a16:creationId xmlns:a16="http://schemas.microsoft.com/office/drawing/2014/main" id="{2409E427-A806-469D-8499-15BC76E75033}"/>
              </a:ext>
            </a:extLst>
          </p:cNvPr>
          <p:cNvSpPr txBox="1"/>
          <p:nvPr/>
        </p:nvSpPr>
        <p:spPr>
          <a:xfrm>
            <a:off x="10449817" y="995239"/>
            <a:ext cx="2355917" cy="1631216"/>
          </a:xfrm>
          <a:prstGeom prst="rect">
            <a:avLst/>
          </a:prstGeom>
          <a:noFill/>
        </p:spPr>
        <p:txBody>
          <a:bodyPr wrap="square" rtlCol="0">
            <a:spAutoFit/>
          </a:bodyPr>
          <a:lstStyle/>
          <a:p>
            <a:r>
              <a:rPr lang="en-US" sz="10000" b="1" dirty="0" smtClean="0">
                <a:solidFill>
                  <a:srgbClr val="C00000"/>
                </a:solidFill>
                <a:latin typeface=".VnAvant" panose="020B7200000000000000" pitchFamily="34" charset="0"/>
              </a:rPr>
              <a:t>10</a:t>
            </a:r>
            <a:endParaRPr lang="vi-VN" sz="10000" b="1" dirty="0">
              <a:solidFill>
                <a:srgbClr val="C00000"/>
              </a:solidFill>
            </a:endParaRPr>
          </a:p>
        </p:txBody>
      </p:sp>
      <p:sp>
        <p:nvSpPr>
          <p:cNvPr id="22" name="TextBox 21">
            <a:extLst>
              <a:ext uri="{FF2B5EF4-FFF2-40B4-BE49-F238E27FC236}">
                <a16:creationId xmlns:a16="http://schemas.microsoft.com/office/drawing/2014/main" id="{4F118D63-DC5B-4288-A591-2DFB93F0316D}"/>
              </a:ext>
            </a:extLst>
          </p:cNvPr>
          <p:cNvSpPr txBox="1"/>
          <p:nvPr/>
        </p:nvSpPr>
        <p:spPr>
          <a:xfrm>
            <a:off x="10993026" y="2980265"/>
            <a:ext cx="1381005" cy="1631216"/>
          </a:xfrm>
          <a:prstGeom prst="rect">
            <a:avLst/>
          </a:prstGeom>
          <a:noFill/>
        </p:spPr>
        <p:txBody>
          <a:bodyPr wrap="square" rtlCol="0">
            <a:spAutoFit/>
          </a:bodyPr>
          <a:lstStyle/>
          <a:p>
            <a:r>
              <a:rPr lang="en-US" sz="10000" b="1" dirty="0" smtClean="0">
                <a:solidFill>
                  <a:schemeClr val="accent5">
                    <a:lumMod val="75000"/>
                  </a:schemeClr>
                </a:solidFill>
                <a:latin typeface=".VnAvant" panose="020B7200000000000000" pitchFamily="34" charset="0"/>
              </a:rPr>
              <a:t>9</a:t>
            </a:r>
            <a:endParaRPr lang="vi-VN" sz="10000" b="1" dirty="0">
              <a:solidFill>
                <a:schemeClr val="accent5">
                  <a:lumMod val="75000"/>
                </a:schemeClr>
              </a:solidFill>
            </a:endParaRPr>
          </a:p>
        </p:txBody>
      </p:sp>
      <p:pic>
        <p:nvPicPr>
          <p:cNvPr id="24" name="Picture 23">
            <a:extLst>
              <a:ext uri="{FF2B5EF4-FFF2-40B4-BE49-F238E27FC236}">
                <a16:creationId xmlns:a16="http://schemas.microsoft.com/office/drawing/2014/main" id="{0BEA1D7D-7E16-40F8-8181-AB74DDACF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407177" y="5212559"/>
            <a:ext cx="1027599" cy="658124"/>
          </a:xfrm>
          <a:prstGeom prst="rect">
            <a:avLst/>
          </a:prstGeom>
        </p:spPr>
      </p:pic>
      <p:pic>
        <p:nvPicPr>
          <p:cNvPr id="26" name="Picture 25">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1323833" y="5164530"/>
            <a:ext cx="1106436" cy="708616"/>
          </a:xfrm>
          <a:prstGeom prst="rect">
            <a:avLst/>
          </a:prstGeom>
        </p:spPr>
      </p:pic>
      <p:sp>
        <p:nvSpPr>
          <p:cNvPr id="45" name="TextBox 44">
            <a:extLst>
              <a:ext uri="{FF2B5EF4-FFF2-40B4-BE49-F238E27FC236}">
                <a16:creationId xmlns:a16="http://schemas.microsoft.com/office/drawing/2014/main" id="{1EA69C6F-444B-4CB3-9688-C7260433D354}"/>
              </a:ext>
            </a:extLst>
          </p:cNvPr>
          <p:cNvSpPr txBox="1"/>
          <p:nvPr/>
        </p:nvSpPr>
        <p:spPr>
          <a:xfrm>
            <a:off x="10945285" y="4749514"/>
            <a:ext cx="1381005" cy="1631216"/>
          </a:xfrm>
          <a:prstGeom prst="rect">
            <a:avLst/>
          </a:prstGeom>
          <a:noFill/>
        </p:spPr>
        <p:txBody>
          <a:bodyPr wrap="square" rtlCol="0">
            <a:spAutoFit/>
          </a:bodyPr>
          <a:lstStyle/>
          <a:p>
            <a:r>
              <a:rPr lang="en-US" sz="10000" b="1" dirty="0" smtClean="0">
                <a:solidFill>
                  <a:srgbClr val="009900"/>
                </a:solidFill>
                <a:latin typeface=".VnAvant" panose="020B7200000000000000" pitchFamily="34" charset="0"/>
              </a:rPr>
              <a:t>8</a:t>
            </a:r>
            <a:endParaRPr lang="vi-VN" sz="10000" b="1" dirty="0">
              <a:solidFill>
                <a:srgbClr val="009900"/>
              </a:solidFill>
            </a:endParaRPr>
          </a:p>
        </p:txBody>
      </p:sp>
      <p:sp>
        <p:nvSpPr>
          <p:cNvPr id="3" name="Rectangle: Rounded Corners 2">
            <a:extLst>
              <a:ext uri="{FF2B5EF4-FFF2-40B4-BE49-F238E27FC236}">
                <a16:creationId xmlns:a16="http://schemas.microsoft.com/office/drawing/2014/main" id="{EE23EE08-584D-4FFF-8BAC-ACC6078BD07F}"/>
              </a:ext>
            </a:extLst>
          </p:cNvPr>
          <p:cNvSpPr/>
          <p:nvPr/>
        </p:nvSpPr>
        <p:spPr>
          <a:xfrm>
            <a:off x="248122" y="4854192"/>
            <a:ext cx="8434079" cy="1279243"/>
          </a:xfrm>
          <a:prstGeom prst="roundRect">
            <a:avLst/>
          </a:prstGeom>
          <a:no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7" name="Rectangle: Rounded Corners 46">
            <a:extLst>
              <a:ext uri="{FF2B5EF4-FFF2-40B4-BE49-F238E27FC236}">
                <a16:creationId xmlns:a16="http://schemas.microsoft.com/office/drawing/2014/main" id="{69F4117E-3023-4080-9635-92C129C11263}"/>
              </a:ext>
            </a:extLst>
          </p:cNvPr>
          <p:cNvSpPr/>
          <p:nvPr/>
        </p:nvSpPr>
        <p:spPr>
          <a:xfrm>
            <a:off x="248122" y="798800"/>
            <a:ext cx="10305111" cy="186204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8" name="Rectangle: Rounded Corners 47">
            <a:extLst>
              <a:ext uri="{FF2B5EF4-FFF2-40B4-BE49-F238E27FC236}">
                <a16:creationId xmlns:a16="http://schemas.microsoft.com/office/drawing/2014/main" id="{732E53F1-DFCE-4DB7-A8FA-AF6F899F2332}"/>
              </a:ext>
            </a:extLst>
          </p:cNvPr>
          <p:cNvSpPr/>
          <p:nvPr/>
        </p:nvSpPr>
        <p:spPr>
          <a:xfrm>
            <a:off x="248122" y="3033458"/>
            <a:ext cx="9420528" cy="1398017"/>
          </a:xfrm>
          <a:prstGeom prst="roundRect">
            <a:avLst/>
          </a:prstGeom>
          <a:noFill/>
          <a:ln w="57150">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46" name="Picture 45">
            <a:extLst>
              <a:ext uri="{FF2B5EF4-FFF2-40B4-BE49-F238E27FC236}">
                <a16:creationId xmlns:a16="http://schemas.microsoft.com/office/drawing/2014/main" id="{27D6F085-75A2-4C20-9607-6C376E986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611" y="1215602"/>
            <a:ext cx="1055206" cy="1190490"/>
          </a:xfrm>
          <a:prstGeom prst="rect">
            <a:avLst/>
          </a:prstGeom>
        </p:spPr>
      </p:pic>
      <p:pic>
        <p:nvPicPr>
          <p:cNvPr id="49" name="Picture 48">
            <a:extLst>
              <a:ext uri="{FF2B5EF4-FFF2-40B4-BE49-F238E27FC236}">
                <a16:creationId xmlns:a16="http://schemas.microsoft.com/office/drawing/2014/main" id="{A0B5567A-13E4-406B-83E5-9776D3D3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7371">
            <a:off x="8616493" y="3318020"/>
            <a:ext cx="955261" cy="908499"/>
          </a:xfrm>
          <a:prstGeom prst="rect">
            <a:avLst/>
          </a:prstGeom>
        </p:spPr>
      </p:pic>
      <p:pic>
        <p:nvPicPr>
          <p:cNvPr id="58" name="Picture 57">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2437958" y="5195827"/>
            <a:ext cx="1106436" cy="708616"/>
          </a:xfrm>
          <a:prstGeom prst="rect">
            <a:avLst/>
          </a:prstGeom>
        </p:spPr>
      </p:pic>
      <p:pic>
        <p:nvPicPr>
          <p:cNvPr id="59" name="Picture 58">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3490929" y="5147916"/>
            <a:ext cx="1106436" cy="708616"/>
          </a:xfrm>
          <a:prstGeom prst="rect">
            <a:avLst/>
          </a:prstGeom>
        </p:spPr>
      </p:pic>
      <p:pic>
        <p:nvPicPr>
          <p:cNvPr id="60" name="Picture 59">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4537976" y="5164530"/>
            <a:ext cx="1106436" cy="708616"/>
          </a:xfrm>
          <a:prstGeom prst="rect">
            <a:avLst/>
          </a:prstGeom>
        </p:spPr>
      </p:pic>
      <p:pic>
        <p:nvPicPr>
          <p:cNvPr id="61" name="Picture 60">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5558100" y="5195998"/>
            <a:ext cx="1106436" cy="708616"/>
          </a:xfrm>
          <a:prstGeom prst="rect">
            <a:avLst/>
          </a:prstGeom>
        </p:spPr>
      </p:pic>
      <p:pic>
        <p:nvPicPr>
          <p:cNvPr id="62" name="Picture 61">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6596129" y="5210814"/>
            <a:ext cx="1106436" cy="708616"/>
          </a:xfrm>
          <a:prstGeom prst="rect">
            <a:avLst/>
          </a:prstGeom>
        </p:spPr>
      </p:pic>
      <p:pic>
        <p:nvPicPr>
          <p:cNvPr id="63" name="Picture 62">
            <a:extLst>
              <a:ext uri="{FF2B5EF4-FFF2-40B4-BE49-F238E27FC236}">
                <a16:creationId xmlns:a16="http://schemas.microsoft.com/office/drawing/2014/main" id="{8FAED2F7-2F6A-4452-B975-DABA9DBF2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75851">
            <a:off x="7636004" y="5210814"/>
            <a:ext cx="1106436" cy="708616"/>
          </a:xfrm>
          <a:prstGeom prst="rect">
            <a:avLst/>
          </a:prstGeom>
        </p:spPr>
      </p:pic>
      <p:pic>
        <p:nvPicPr>
          <p:cNvPr id="53" name="Audio 5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42456853"/>
      </p:ext>
    </p:extLst>
  </p:cSld>
  <p:clrMapOvr>
    <a:masterClrMapping/>
  </p:clrMapOvr>
  <p:transition spd="slow" advTm="74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23"/>
                                        </p:tgtEl>
                                        <p:attrNameLst>
                                          <p:attrName>r</p:attrName>
                                        </p:attrNameLst>
                                      </p:cBhvr>
                                    </p:animRot>
                                    <p:animRot by="-240000">
                                      <p:cBhvr>
                                        <p:cTn id="17" dur="200" fill="hold">
                                          <p:stCondLst>
                                            <p:cond delay="200"/>
                                          </p:stCondLst>
                                        </p:cTn>
                                        <p:tgtEl>
                                          <p:spTgt spid="23"/>
                                        </p:tgtEl>
                                        <p:attrNameLst>
                                          <p:attrName>r</p:attrName>
                                        </p:attrNameLst>
                                      </p:cBhvr>
                                    </p:animRot>
                                    <p:animRot by="240000">
                                      <p:cBhvr>
                                        <p:cTn id="18" dur="200" fill="hold">
                                          <p:stCondLst>
                                            <p:cond delay="400"/>
                                          </p:stCondLst>
                                        </p:cTn>
                                        <p:tgtEl>
                                          <p:spTgt spid="23"/>
                                        </p:tgtEl>
                                        <p:attrNameLst>
                                          <p:attrName>r</p:attrName>
                                        </p:attrNameLst>
                                      </p:cBhvr>
                                    </p:animRot>
                                    <p:animRot by="-240000">
                                      <p:cBhvr>
                                        <p:cTn id="19" dur="200" fill="hold">
                                          <p:stCondLst>
                                            <p:cond delay="600"/>
                                          </p:stCondLst>
                                        </p:cTn>
                                        <p:tgtEl>
                                          <p:spTgt spid="23"/>
                                        </p:tgtEl>
                                        <p:attrNameLst>
                                          <p:attrName>r</p:attrName>
                                        </p:attrNameLst>
                                      </p:cBhvr>
                                    </p:animRot>
                                    <p:animRot by="120000">
                                      <p:cBhvr>
                                        <p:cTn id="20" dur="200" fill="hold">
                                          <p:stCondLst>
                                            <p:cond delay="800"/>
                                          </p:stCondLst>
                                        </p:cTn>
                                        <p:tgtEl>
                                          <p:spTgt spid="23"/>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5"/>
                                        </p:tgtEl>
                                        <p:attrNameLst>
                                          <p:attrName>r</p:attrName>
                                        </p:attrNameLst>
                                      </p:cBhvr>
                                    </p:animRot>
                                    <p:animRot by="-240000">
                                      <p:cBhvr>
                                        <p:cTn id="23" dur="200" fill="hold">
                                          <p:stCondLst>
                                            <p:cond delay="200"/>
                                          </p:stCondLst>
                                        </p:cTn>
                                        <p:tgtEl>
                                          <p:spTgt spid="25"/>
                                        </p:tgtEl>
                                        <p:attrNameLst>
                                          <p:attrName>r</p:attrName>
                                        </p:attrNameLst>
                                      </p:cBhvr>
                                    </p:animRot>
                                    <p:animRot by="240000">
                                      <p:cBhvr>
                                        <p:cTn id="24" dur="200" fill="hold">
                                          <p:stCondLst>
                                            <p:cond delay="400"/>
                                          </p:stCondLst>
                                        </p:cTn>
                                        <p:tgtEl>
                                          <p:spTgt spid="25"/>
                                        </p:tgtEl>
                                        <p:attrNameLst>
                                          <p:attrName>r</p:attrName>
                                        </p:attrNameLst>
                                      </p:cBhvr>
                                    </p:animRot>
                                    <p:animRot by="-240000">
                                      <p:cBhvr>
                                        <p:cTn id="25" dur="200" fill="hold">
                                          <p:stCondLst>
                                            <p:cond delay="600"/>
                                          </p:stCondLst>
                                        </p:cTn>
                                        <p:tgtEl>
                                          <p:spTgt spid="25"/>
                                        </p:tgtEl>
                                        <p:attrNameLst>
                                          <p:attrName>r</p:attrName>
                                        </p:attrNameLst>
                                      </p:cBhvr>
                                    </p:animRot>
                                    <p:animRot by="120000">
                                      <p:cBhvr>
                                        <p:cTn id="26" dur="200" fill="hold">
                                          <p:stCondLst>
                                            <p:cond delay="800"/>
                                          </p:stCondLst>
                                        </p:cTn>
                                        <p:tgtEl>
                                          <p:spTgt spid="25"/>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7"/>
                                        </p:tgtEl>
                                        <p:attrNameLst>
                                          <p:attrName>r</p:attrName>
                                        </p:attrNameLst>
                                      </p:cBhvr>
                                    </p:animRot>
                                    <p:animRot by="-240000">
                                      <p:cBhvr>
                                        <p:cTn id="29" dur="200" fill="hold">
                                          <p:stCondLst>
                                            <p:cond delay="200"/>
                                          </p:stCondLst>
                                        </p:cTn>
                                        <p:tgtEl>
                                          <p:spTgt spid="27"/>
                                        </p:tgtEl>
                                        <p:attrNameLst>
                                          <p:attrName>r</p:attrName>
                                        </p:attrNameLst>
                                      </p:cBhvr>
                                    </p:animRot>
                                    <p:animRot by="240000">
                                      <p:cBhvr>
                                        <p:cTn id="30" dur="200" fill="hold">
                                          <p:stCondLst>
                                            <p:cond delay="400"/>
                                          </p:stCondLst>
                                        </p:cTn>
                                        <p:tgtEl>
                                          <p:spTgt spid="27"/>
                                        </p:tgtEl>
                                        <p:attrNameLst>
                                          <p:attrName>r</p:attrName>
                                        </p:attrNameLst>
                                      </p:cBhvr>
                                    </p:animRot>
                                    <p:animRot by="-240000">
                                      <p:cBhvr>
                                        <p:cTn id="31" dur="200" fill="hold">
                                          <p:stCondLst>
                                            <p:cond delay="600"/>
                                          </p:stCondLst>
                                        </p:cTn>
                                        <p:tgtEl>
                                          <p:spTgt spid="27"/>
                                        </p:tgtEl>
                                        <p:attrNameLst>
                                          <p:attrName>r</p:attrName>
                                        </p:attrNameLst>
                                      </p:cBhvr>
                                    </p:animRot>
                                    <p:animRot by="120000">
                                      <p:cBhvr>
                                        <p:cTn id="32" dur="200" fill="hold">
                                          <p:stCondLst>
                                            <p:cond delay="800"/>
                                          </p:stCondLst>
                                        </p:cTn>
                                        <p:tgtEl>
                                          <p:spTgt spid="2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9"/>
                                        </p:tgtEl>
                                        <p:attrNameLst>
                                          <p:attrName>r</p:attrName>
                                        </p:attrNameLst>
                                      </p:cBhvr>
                                    </p:animRot>
                                    <p:animRot by="-240000">
                                      <p:cBhvr>
                                        <p:cTn id="35" dur="200" fill="hold">
                                          <p:stCondLst>
                                            <p:cond delay="200"/>
                                          </p:stCondLst>
                                        </p:cTn>
                                        <p:tgtEl>
                                          <p:spTgt spid="29"/>
                                        </p:tgtEl>
                                        <p:attrNameLst>
                                          <p:attrName>r</p:attrName>
                                        </p:attrNameLst>
                                      </p:cBhvr>
                                    </p:animRot>
                                    <p:animRot by="240000">
                                      <p:cBhvr>
                                        <p:cTn id="36" dur="200" fill="hold">
                                          <p:stCondLst>
                                            <p:cond delay="400"/>
                                          </p:stCondLst>
                                        </p:cTn>
                                        <p:tgtEl>
                                          <p:spTgt spid="29"/>
                                        </p:tgtEl>
                                        <p:attrNameLst>
                                          <p:attrName>r</p:attrName>
                                        </p:attrNameLst>
                                      </p:cBhvr>
                                    </p:animRot>
                                    <p:animRot by="-240000">
                                      <p:cBhvr>
                                        <p:cTn id="37" dur="200" fill="hold">
                                          <p:stCondLst>
                                            <p:cond delay="600"/>
                                          </p:stCondLst>
                                        </p:cTn>
                                        <p:tgtEl>
                                          <p:spTgt spid="29"/>
                                        </p:tgtEl>
                                        <p:attrNameLst>
                                          <p:attrName>r</p:attrName>
                                        </p:attrNameLst>
                                      </p:cBhvr>
                                    </p:animRot>
                                    <p:animRot by="120000">
                                      <p:cBhvr>
                                        <p:cTn id="38" dur="200" fill="hold">
                                          <p:stCondLst>
                                            <p:cond delay="800"/>
                                          </p:stCondLst>
                                        </p:cTn>
                                        <p:tgtEl>
                                          <p:spTgt spid="29"/>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31"/>
                                        </p:tgtEl>
                                        <p:attrNameLst>
                                          <p:attrName>r</p:attrName>
                                        </p:attrNameLst>
                                      </p:cBhvr>
                                    </p:animRot>
                                    <p:animRot by="-240000">
                                      <p:cBhvr>
                                        <p:cTn id="41" dur="200" fill="hold">
                                          <p:stCondLst>
                                            <p:cond delay="200"/>
                                          </p:stCondLst>
                                        </p:cTn>
                                        <p:tgtEl>
                                          <p:spTgt spid="31"/>
                                        </p:tgtEl>
                                        <p:attrNameLst>
                                          <p:attrName>r</p:attrName>
                                        </p:attrNameLst>
                                      </p:cBhvr>
                                    </p:animRot>
                                    <p:animRot by="240000">
                                      <p:cBhvr>
                                        <p:cTn id="42" dur="200" fill="hold">
                                          <p:stCondLst>
                                            <p:cond delay="400"/>
                                          </p:stCondLst>
                                        </p:cTn>
                                        <p:tgtEl>
                                          <p:spTgt spid="31"/>
                                        </p:tgtEl>
                                        <p:attrNameLst>
                                          <p:attrName>r</p:attrName>
                                        </p:attrNameLst>
                                      </p:cBhvr>
                                    </p:animRot>
                                    <p:animRot by="-240000">
                                      <p:cBhvr>
                                        <p:cTn id="43" dur="200" fill="hold">
                                          <p:stCondLst>
                                            <p:cond delay="600"/>
                                          </p:stCondLst>
                                        </p:cTn>
                                        <p:tgtEl>
                                          <p:spTgt spid="31"/>
                                        </p:tgtEl>
                                        <p:attrNameLst>
                                          <p:attrName>r</p:attrName>
                                        </p:attrNameLst>
                                      </p:cBhvr>
                                    </p:animRot>
                                    <p:animRot by="120000">
                                      <p:cBhvr>
                                        <p:cTn id="44" dur="200" fill="hold">
                                          <p:stCondLst>
                                            <p:cond delay="800"/>
                                          </p:stCondLst>
                                        </p:cTn>
                                        <p:tgtEl>
                                          <p:spTgt spid="31"/>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32"/>
                                        </p:tgtEl>
                                        <p:attrNameLst>
                                          <p:attrName>r</p:attrName>
                                        </p:attrNameLst>
                                      </p:cBhvr>
                                    </p:animRot>
                                    <p:animRot by="-240000">
                                      <p:cBhvr>
                                        <p:cTn id="47" dur="200" fill="hold">
                                          <p:stCondLst>
                                            <p:cond delay="200"/>
                                          </p:stCondLst>
                                        </p:cTn>
                                        <p:tgtEl>
                                          <p:spTgt spid="32"/>
                                        </p:tgtEl>
                                        <p:attrNameLst>
                                          <p:attrName>r</p:attrName>
                                        </p:attrNameLst>
                                      </p:cBhvr>
                                    </p:animRot>
                                    <p:animRot by="240000">
                                      <p:cBhvr>
                                        <p:cTn id="48" dur="200" fill="hold">
                                          <p:stCondLst>
                                            <p:cond delay="400"/>
                                          </p:stCondLst>
                                        </p:cTn>
                                        <p:tgtEl>
                                          <p:spTgt spid="32"/>
                                        </p:tgtEl>
                                        <p:attrNameLst>
                                          <p:attrName>r</p:attrName>
                                        </p:attrNameLst>
                                      </p:cBhvr>
                                    </p:animRot>
                                    <p:animRot by="-240000">
                                      <p:cBhvr>
                                        <p:cTn id="49" dur="200" fill="hold">
                                          <p:stCondLst>
                                            <p:cond delay="600"/>
                                          </p:stCondLst>
                                        </p:cTn>
                                        <p:tgtEl>
                                          <p:spTgt spid="32"/>
                                        </p:tgtEl>
                                        <p:attrNameLst>
                                          <p:attrName>r</p:attrName>
                                        </p:attrNameLst>
                                      </p:cBhvr>
                                    </p:animRot>
                                    <p:animRot by="120000">
                                      <p:cBhvr>
                                        <p:cTn id="50" dur="200" fill="hold">
                                          <p:stCondLst>
                                            <p:cond delay="800"/>
                                          </p:stCondLst>
                                        </p:cTn>
                                        <p:tgtEl>
                                          <p:spTgt spid="32"/>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3"/>
                                        </p:tgtEl>
                                        <p:attrNameLst>
                                          <p:attrName>r</p:attrName>
                                        </p:attrNameLst>
                                      </p:cBhvr>
                                    </p:animRot>
                                    <p:animRot by="-240000">
                                      <p:cBhvr>
                                        <p:cTn id="53" dur="200" fill="hold">
                                          <p:stCondLst>
                                            <p:cond delay="200"/>
                                          </p:stCondLst>
                                        </p:cTn>
                                        <p:tgtEl>
                                          <p:spTgt spid="33"/>
                                        </p:tgtEl>
                                        <p:attrNameLst>
                                          <p:attrName>r</p:attrName>
                                        </p:attrNameLst>
                                      </p:cBhvr>
                                    </p:animRot>
                                    <p:animRot by="240000">
                                      <p:cBhvr>
                                        <p:cTn id="54" dur="200" fill="hold">
                                          <p:stCondLst>
                                            <p:cond delay="400"/>
                                          </p:stCondLst>
                                        </p:cTn>
                                        <p:tgtEl>
                                          <p:spTgt spid="33"/>
                                        </p:tgtEl>
                                        <p:attrNameLst>
                                          <p:attrName>r</p:attrName>
                                        </p:attrNameLst>
                                      </p:cBhvr>
                                    </p:animRot>
                                    <p:animRot by="-240000">
                                      <p:cBhvr>
                                        <p:cTn id="55" dur="200" fill="hold">
                                          <p:stCondLst>
                                            <p:cond delay="600"/>
                                          </p:stCondLst>
                                        </p:cTn>
                                        <p:tgtEl>
                                          <p:spTgt spid="33"/>
                                        </p:tgtEl>
                                        <p:attrNameLst>
                                          <p:attrName>r</p:attrName>
                                        </p:attrNameLst>
                                      </p:cBhvr>
                                    </p:animRot>
                                    <p:animRot by="120000">
                                      <p:cBhvr>
                                        <p:cTn id="56" dur="200" fill="hold">
                                          <p:stCondLst>
                                            <p:cond delay="800"/>
                                          </p:stCondLst>
                                        </p:cTn>
                                        <p:tgtEl>
                                          <p:spTgt spid="33"/>
                                        </p:tgtEl>
                                        <p:attrNameLst>
                                          <p:attrName>r</p:attrName>
                                        </p:attrNameLst>
                                      </p:cBhvr>
                                    </p:animRot>
                                  </p:childTnLst>
                                </p:cTn>
                              </p:par>
                              <p:par>
                                <p:cTn id="57" presetID="32" presetClass="emph" presetSubtype="0" fill="hold" nodeType="withEffect">
                                  <p:stCondLst>
                                    <p:cond delay="0"/>
                                  </p:stCondLst>
                                  <p:childTnLst>
                                    <p:animRot by="120000">
                                      <p:cBhvr>
                                        <p:cTn id="58" dur="100" fill="hold">
                                          <p:stCondLst>
                                            <p:cond delay="0"/>
                                          </p:stCondLst>
                                        </p:cTn>
                                        <p:tgtEl>
                                          <p:spTgt spid="46"/>
                                        </p:tgtEl>
                                        <p:attrNameLst>
                                          <p:attrName>r</p:attrName>
                                        </p:attrNameLst>
                                      </p:cBhvr>
                                    </p:animRot>
                                    <p:animRot by="-240000">
                                      <p:cBhvr>
                                        <p:cTn id="59" dur="200" fill="hold">
                                          <p:stCondLst>
                                            <p:cond delay="200"/>
                                          </p:stCondLst>
                                        </p:cTn>
                                        <p:tgtEl>
                                          <p:spTgt spid="46"/>
                                        </p:tgtEl>
                                        <p:attrNameLst>
                                          <p:attrName>r</p:attrName>
                                        </p:attrNameLst>
                                      </p:cBhvr>
                                    </p:animRot>
                                    <p:animRot by="240000">
                                      <p:cBhvr>
                                        <p:cTn id="60" dur="200" fill="hold">
                                          <p:stCondLst>
                                            <p:cond delay="400"/>
                                          </p:stCondLst>
                                        </p:cTn>
                                        <p:tgtEl>
                                          <p:spTgt spid="46"/>
                                        </p:tgtEl>
                                        <p:attrNameLst>
                                          <p:attrName>r</p:attrName>
                                        </p:attrNameLst>
                                      </p:cBhvr>
                                    </p:animRot>
                                    <p:animRot by="-240000">
                                      <p:cBhvr>
                                        <p:cTn id="61" dur="200" fill="hold">
                                          <p:stCondLst>
                                            <p:cond delay="600"/>
                                          </p:stCondLst>
                                        </p:cTn>
                                        <p:tgtEl>
                                          <p:spTgt spid="46"/>
                                        </p:tgtEl>
                                        <p:attrNameLst>
                                          <p:attrName>r</p:attrName>
                                        </p:attrNameLst>
                                      </p:cBhvr>
                                    </p:animRot>
                                    <p:animRot by="120000">
                                      <p:cBhvr>
                                        <p:cTn id="62" dur="200" fill="hold">
                                          <p:stCondLst>
                                            <p:cond delay="800"/>
                                          </p:stCondLst>
                                        </p:cTn>
                                        <p:tgtEl>
                                          <p:spTgt spid="46"/>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19"/>
                                        </p:tgtEl>
                                        <p:attrNameLst>
                                          <p:attrName>r</p:attrName>
                                        </p:attrNameLst>
                                      </p:cBhvr>
                                    </p:animRot>
                                    <p:animRot by="-240000">
                                      <p:cBhvr>
                                        <p:cTn id="65" dur="200" fill="hold">
                                          <p:stCondLst>
                                            <p:cond delay="200"/>
                                          </p:stCondLst>
                                        </p:cTn>
                                        <p:tgtEl>
                                          <p:spTgt spid="19"/>
                                        </p:tgtEl>
                                        <p:attrNameLst>
                                          <p:attrName>r</p:attrName>
                                        </p:attrNameLst>
                                      </p:cBhvr>
                                    </p:animRot>
                                    <p:animRot by="240000">
                                      <p:cBhvr>
                                        <p:cTn id="66" dur="200" fill="hold">
                                          <p:stCondLst>
                                            <p:cond delay="400"/>
                                          </p:stCondLst>
                                        </p:cTn>
                                        <p:tgtEl>
                                          <p:spTgt spid="19"/>
                                        </p:tgtEl>
                                        <p:attrNameLst>
                                          <p:attrName>r</p:attrName>
                                        </p:attrNameLst>
                                      </p:cBhvr>
                                    </p:animRot>
                                    <p:animRot by="-240000">
                                      <p:cBhvr>
                                        <p:cTn id="67" dur="200" fill="hold">
                                          <p:stCondLst>
                                            <p:cond delay="600"/>
                                          </p:stCondLst>
                                        </p:cTn>
                                        <p:tgtEl>
                                          <p:spTgt spid="19"/>
                                        </p:tgtEl>
                                        <p:attrNameLst>
                                          <p:attrName>r</p:attrName>
                                        </p:attrNameLst>
                                      </p:cBhvr>
                                    </p:animRot>
                                    <p:animRot by="120000">
                                      <p:cBhvr>
                                        <p:cTn id="68" dur="200" fill="hold">
                                          <p:stCondLst>
                                            <p:cond delay="800"/>
                                          </p:stCondLst>
                                        </p:cTn>
                                        <p:tgtEl>
                                          <p:spTgt spid="19"/>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38"/>
                                        </p:tgtEl>
                                      </p:cBhvr>
                                    </p:animEffect>
                                    <p:animScale>
                                      <p:cBhvr>
                                        <p:cTn id="73" dur="250" autoRev="1" fill="hold"/>
                                        <p:tgtEl>
                                          <p:spTgt spid="38"/>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40"/>
                                        </p:tgtEl>
                                      </p:cBhvr>
                                    </p:animEffect>
                                    <p:animScale>
                                      <p:cBhvr>
                                        <p:cTn id="79" dur="250" autoRev="1" fill="hold"/>
                                        <p:tgtEl>
                                          <p:spTgt spid="40"/>
                                        </p:tgtEl>
                                      </p:cBhvr>
                                      <p:by x="105000" y="105000"/>
                                    </p:animScale>
                                  </p:childTnLst>
                                </p:cTn>
                              </p:par>
                              <p:par>
                                <p:cTn id="80" presetID="26" presetClass="emph" presetSubtype="0" fill="hold" nodeType="withEffect">
                                  <p:stCondLst>
                                    <p:cond delay="0"/>
                                  </p:stCondLst>
                                  <p:childTnLst>
                                    <p:animEffect transition="out" filter="fade">
                                      <p:cBhvr>
                                        <p:cTn id="81" dur="500" tmFilter="0, 0; .2, .5; .8, .5; 1, 0"/>
                                        <p:tgtEl>
                                          <p:spTgt spid="41"/>
                                        </p:tgtEl>
                                      </p:cBhvr>
                                    </p:animEffect>
                                    <p:animScale>
                                      <p:cBhvr>
                                        <p:cTn id="82" dur="250" autoRev="1" fill="hold"/>
                                        <p:tgtEl>
                                          <p:spTgt spid="41"/>
                                        </p:tgtEl>
                                      </p:cBhvr>
                                      <p:by x="105000" y="105000"/>
                                    </p:animScale>
                                  </p:childTnLst>
                                </p:cTn>
                              </p:par>
                              <p:par>
                                <p:cTn id="83" presetID="26" presetClass="emph" presetSubtype="0" fill="hold" nodeType="withEffect">
                                  <p:stCondLst>
                                    <p:cond delay="0"/>
                                  </p:stCondLst>
                                  <p:childTnLst>
                                    <p:animEffect transition="out" filter="fade">
                                      <p:cBhvr>
                                        <p:cTn id="84" dur="500" tmFilter="0, 0; .2, .5; .8, .5; 1, 0"/>
                                        <p:tgtEl>
                                          <p:spTgt spid="42"/>
                                        </p:tgtEl>
                                      </p:cBhvr>
                                    </p:animEffect>
                                    <p:animScale>
                                      <p:cBhvr>
                                        <p:cTn id="85" dur="250" autoRev="1" fill="hold"/>
                                        <p:tgtEl>
                                          <p:spTgt spid="42"/>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43"/>
                                        </p:tgtEl>
                                      </p:cBhvr>
                                    </p:animEffect>
                                    <p:animScale>
                                      <p:cBhvr>
                                        <p:cTn id="88" dur="250" autoRev="1" fill="hold"/>
                                        <p:tgtEl>
                                          <p:spTgt spid="43"/>
                                        </p:tgtEl>
                                      </p:cBhvr>
                                      <p:by x="105000" y="105000"/>
                                    </p:animScale>
                                  </p:childTnLst>
                                </p:cTn>
                              </p:par>
                              <p:par>
                                <p:cTn id="89" presetID="26" presetClass="emph" presetSubtype="0" fill="hold" nodeType="withEffect">
                                  <p:stCondLst>
                                    <p:cond delay="0"/>
                                  </p:stCondLst>
                                  <p:childTnLst>
                                    <p:animEffect transition="out" filter="fade">
                                      <p:cBhvr>
                                        <p:cTn id="90" dur="500" tmFilter="0, 0; .2, .5; .8, .5; 1, 0"/>
                                        <p:tgtEl>
                                          <p:spTgt spid="44"/>
                                        </p:tgtEl>
                                      </p:cBhvr>
                                    </p:animEffect>
                                    <p:animScale>
                                      <p:cBhvr>
                                        <p:cTn id="91" dur="250" autoRev="1" fill="hold"/>
                                        <p:tgtEl>
                                          <p:spTgt spid="44"/>
                                        </p:tgtEl>
                                      </p:cBhvr>
                                      <p:by x="105000" y="105000"/>
                                    </p:animScale>
                                  </p:childTnLst>
                                </p:cTn>
                              </p:par>
                              <p:par>
                                <p:cTn id="92" presetID="26" presetClass="emph" presetSubtype="0" fill="hold" nodeType="withEffect">
                                  <p:stCondLst>
                                    <p:cond delay="0"/>
                                  </p:stCondLst>
                                  <p:childTnLst>
                                    <p:animEffect transition="out" filter="fade">
                                      <p:cBhvr>
                                        <p:cTn id="93" dur="500" tmFilter="0, 0; .2, .5; .8, .5; 1, 0"/>
                                        <p:tgtEl>
                                          <p:spTgt spid="36"/>
                                        </p:tgtEl>
                                      </p:cBhvr>
                                    </p:animEffect>
                                    <p:animScale>
                                      <p:cBhvr>
                                        <p:cTn id="94" dur="250" autoRev="1" fill="hold"/>
                                        <p:tgtEl>
                                          <p:spTgt spid="36"/>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49"/>
                                        </p:tgtEl>
                                      </p:cBhvr>
                                    </p:animEffect>
                                    <p:animScale>
                                      <p:cBhvr>
                                        <p:cTn id="97" dur="250" autoRev="1" fill="hold"/>
                                        <p:tgtEl>
                                          <p:spTgt spid="49"/>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8" presetClass="emph" presetSubtype="0" fill="hold" nodeType="clickEffect">
                                  <p:stCondLst>
                                    <p:cond delay="0"/>
                                  </p:stCondLst>
                                  <p:childTnLst>
                                    <p:animRot by="21600000">
                                      <p:cBhvr>
                                        <p:cTn id="101" dur="2000" fill="hold"/>
                                        <p:tgtEl>
                                          <p:spTgt spid="24"/>
                                        </p:tgtEl>
                                        <p:attrNameLst>
                                          <p:attrName>r</p:attrName>
                                        </p:attrNameLst>
                                      </p:cBhvr>
                                    </p:animRot>
                                  </p:childTnLst>
                                </p:cTn>
                              </p:par>
                              <p:par>
                                <p:cTn id="102" presetID="8" presetClass="emph" presetSubtype="0" fill="hold" nodeType="withEffect">
                                  <p:stCondLst>
                                    <p:cond delay="0"/>
                                  </p:stCondLst>
                                  <p:childTnLst>
                                    <p:animRot by="21600000">
                                      <p:cBhvr>
                                        <p:cTn id="103" dur="2000" fill="hold"/>
                                        <p:tgtEl>
                                          <p:spTgt spid="58"/>
                                        </p:tgtEl>
                                        <p:attrNameLst>
                                          <p:attrName>r</p:attrName>
                                        </p:attrNameLst>
                                      </p:cBhvr>
                                    </p:animRot>
                                  </p:childTnLst>
                                </p:cTn>
                              </p:par>
                              <p:par>
                                <p:cTn id="104" presetID="8" presetClass="emph" presetSubtype="0" fill="hold" nodeType="withEffect">
                                  <p:stCondLst>
                                    <p:cond delay="0"/>
                                  </p:stCondLst>
                                  <p:childTnLst>
                                    <p:animRot by="21600000">
                                      <p:cBhvr>
                                        <p:cTn id="105" dur="2000" fill="hold"/>
                                        <p:tgtEl>
                                          <p:spTgt spid="59"/>
                                        </p:tgtEl>
                                        <p:attrNameLst>
                                          <p:attrName>r</p:attrName>
                                        </p:attrNameLst>
                                      </p:cBhvr>
                                    </p:animRot>
                                  </p:childTnLst>
                                </p:cTn>
                              </p:par>
                              <p:par>
                                <p:cTn id="106" presetID="8" presetClass="emph" presetSubtype="0" fill="hold" nodeType="withEffect">
                                  <p:stCondLst>
                                    <p:cond delay="0"/>
                                  </p:stCondLst>
                                  <p:childTnLst>
                                    <p:animRot by="21600000">
                                      <p:cBhvr>
                                        <p:cTn id="107" dur="2000" fill="hold"/>
                                        <p:tgtEl>
                                          <p:spTgt spid="60"/>
                                        </p:tgtEl>
                                        <p:attrNameLst>
                                          <p:attrName>r</p:attrName>
                                        </p:attrNameLst>
                                      </p:cBhvr>
                                    </p:animRot>
                                  </p:childTnLst>
                                </p:cTn>
                              </p:par>
                              <p:par>
                                <p:cTn id="108" presetID="8" presetClass="emph" presetSubtype="0" fill="hold" nodeType="withEffect">
                                  <p:stCondLst>
                                    <p:cond delay="0"/>
                                  </p:stCondLst>
                                  <p:childTnLst>
                                    <p:animRot by="21600000">
                                      <p:cBhvr>
                                        <p:cTn id="109" dur="2000" fill="hold"/>
                                        <p:tgtEl>
                                          <p:spTgt spid="61"/>
                                        </p:tgtEl>
                                        <p:attrNameLst>
                                          <p:attrName>r</p:attrName>
                                        </p:attrNameLst>
                                      </p:cBhvr>
                                    </p:animRot>
                                  </p:childTnLst>
                                </p:cTn>
                              </p:par>
                              <p:par>
                                <p:cTn id="110" presetID="8" presetClass="emph" presetSubtype="0" fill="hold" nodeType="withEffect">
                                  <p:stCondLst>
                                    <p:cond delay="0"/>
                                  </p:stCondLst>
                                  <p:childTnLst>
                                    <p:animRot by="21600000">
                                      <p:cBhvr>
                                        <p:cTn id="111" dur="2000" fill="hold"/>
                                        <p:tgtEl>
                                          <p:spTgt spid="62"/>
                                        </p:tgtEl>
                                        <p:attrNameLst>
                                          <p:attrName>r</p:attrName>
                                        </p:attrNameLst>
                                      </p:cBhvr>
                                    </p:animRot>
                                  </p:childTnLst>
                                </p:cTn>
                              </p:par>
                              <p:par>
                                <p:cTn id="112" presetID="8" presetClass="emph" presetSubtype="0" fill="hold" nodeType="withEffect">
                                  <p:stCondLst>
                                    <p:cond delay="0"/>
                                  </p:stCondLst>
                                  <p:childTnLst>
                                    <p:animRot by="21600000">
                                      <p:cBhvr>
                                        <p:cTn id="113" dur="2000" fill="hold"/>
                                        <p:tgtEl>
                                          <p:spTgt spid="63"/>
                                        </p:tgtEl>
                                        <p:attrNameLst>
                                          <p:attrName>r</p:attrName>
                                        </p:attrNameLst>
                                      </p:cBhvr>
                                    </p:animRot>
                                  </p:childTnLst>
                                </p:cTn>
                              </p:par>
                              <p:par>
                                <p:cTn id="114" presetID="8" presetClass="emph" presetSubtype="0" fill="hold" nodeType="withEffect">
                                  <p:stCondLst>
                                    <p:cond delay="0"/>
                                  </p:stCondLst>
                                  <p:childTnLst>
                                    <p:animRot by="21600000">
                                      <p:cBhvr>
                                        <p:cTn id="115" dur="2000" fill="hold"/>
                                        <p:tgtEl>
                                          <p:spTgt spid="26"/>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wipe(down)">
                                      <p:cBhvr>
                                        <p:cTn id="120" dur="500"/>
                                        <p:tgtEl>
                                          <p:spTgt spid="47"/>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xit" presetSubtype="32" fill="hold" grpId="1" nodeType="clickEffect">
                                  <p:stCondLst>
                                    <p:cond delay="0"/>
                                  </p:stCondLst>
                                  <p:childTnLst>
                                    <p:anim calcmode="lin" valueType="num">
                                      <p:cBhvr>
                                        <p:cTn id="124" dur="500"/>
                                        <p:tgtEl>
                                          <p:spTgt spid="47"/>
                                        </p:tgtEl>
                                        <p:attrNameLst>
                                          <p:attrName>ppt_w</p:attrName>
                                        </p:attrNameLst>
                                      </p:cBhvr>
                                      <p:tavLst>
                                        <p:tav tm="0">
                                          <p:val>
                                            <p:strVal val="ppt_w"/>
                                          </p:val>
                                        </p:tav>
                                        <p:tav tm="100000">
                                          <p:val>
                                            <p:fltVal val="0"/>
                                          </p:val>
                                        </p:tav>
                                      </p:tavLst>
                                    </p:anim>
                                    <p:anim calcmode="lin" valueType="num">
                                      <p:cBhvr>
                                        <p:cTn id="125" dur="500"/>
                                        <p:tgtEl>
                                          <p:spTgt spid="47"/>
                                        </p:tgtEl>
                                        <p:attrNameLst>
                                          <p:attrName>ppt_h</p:attrName>
                                        </p:attrNameLst>
                                      </p:cBhvr>
                                      <p:tavLst>
                                        <p:tav tm="0">
                                          <p:val>
                                            <p:strVal val="ppt_h"/>
                                          </p:val>
                                        </p:tav>
                                        <p:tav tm="100000">
                                          <p:val>
                                            <p:fltVal val="0"/>
                                          </p:val>
                                        </p:tav>
                                      </p:tavLst>
                                    </p:anim>
                                    <p:animEffect transition="out" filter="fade">
                                      <p:cBhvr>
                                        <p:cTn id="126" dur="500"/>
                                        <p:tgtEl>
                                          <p:spTgt spid="47"/>
                                        </p:tgtEl>
                                      </p:cBhvr>
                                    </p:animEffect>
                                    <p:set>
                                      <p:cBhvr>
                                        <p:cTn id="127" dur="1" fill="hold">
                                          <p:stCondLst>
                                            <p:cond delay="499"/>
                                          </p:stCondLst>
                                        </p:cTn>
                                        <p:tgtEl>
                                          <p:spTgt spid="4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wipe(down)">
                                      <p:cBhvr>
                                        <p:cTn id="132" dur="500"/>
                                        <p:tgtEl>
                                          <p:spTgt spid="3"/>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3"/>
                                        </p:tgtEl>
                                        <p:attrNameLst>
                                          <p:attrName>ppt_w</p:attrName>
                                        </p:attrNameLst>
                                      </p:cBhvr>
                                      <p:tavLst>
                                        <p:tav tm="0">
                                          <p:val>
                                            <p:strVal val="ppt_w"/>
                                          </p:val>
                                        </p:tav>
                                        <p:tav tm="100000">
                                          <p:val>
                                            <p:fltVal val="0"/>
                                          </p:val>
                                        </p:tav>
                                      </p:tavLst>
                                    </p:anim>
                                    <p:anim calcmode="lin" valueType="num">
                                      <p:cBhvr>
                                        <p:cTn id="137" dur="500"/>
                                        <p:tgtEl>
                                          <p:spTgt spid="3"/>
                                        </p:tgtEl>
                                        <p:attrNameLst>
                                          <p:attrName>ppt_h</p:attrName>
                                        </p:attrNameLst>
                                      </p:cBhvr>
                                      <p:tavLst>
                                        <p:tav tm="0">
                                          <p:val>
                                            <p:strVal val="ppt_h"/>
                                          </p:val>
                                        </p:tav>
                                        <p:tav tm="100000">
                                          <p:val>
                                            <p:fltVal val="0"/>
                                          </p:val>
                                        </p:tav>
                                      </p:tavLst>
                                    </p:anim>
                                    <p:animEffect transition="out" filter="fade">
                                      <p:cBhvr>
                                        <p:cTn id="138" dur="500"/>
                                        <p:tgtEl>
                                          <p:spTgt spid="3"/>
                                        </p:tgtEl>
                                      </p:cBhvr>
                                    </p:animEffect>
                                    <p:set>
                                      <p:cBhvr>
                                        <p:cTn id="139" dur="1" fill="hold">
                                          <p:stCondLst>
                                            <p:cond delay="499"/>
                                          </p:stCondLst>
                                        </p:cTn>
                                        <p:tgtEl>
                                          <p:spTgt spid="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ipe(down)">
                                      <p:cBhvr>
                                        <p:cTn id="144" dur="2000"/>
                                        <p:tgtEl>
                                          <p:spTgt spid="48"/>
                                        </p:tgtEl>
                                      </p:cBhvr>
                                    </p:animEffect>
                                  </p:childTnLst>
                                </p:cTn>
                              </p:par>
                            </p:childTnLst>
                          </p:cTn>
                        </p:par>
                      </p:childTnLst>
                    </p:cTn>
                  </p:par>
                  <p:par>
                    <p:cTn id="145" fill="hold">
                      <p:stCondLst>
                        <p:cond delay="indefinite"/>
                      </p:stCondLst>
                      <p:childTnLst>
                        <p:par>
                          <p:cTn id="146" fill="hold">
                            <p:stCondLst>
                              <p:cond delay="0"/>
                            </p:stCondLst>
                            <p:childTnLst>
                              <p:par>
                                <p:cTn id="147" presetID="7" presetClass="emph" presetSubtype="2" fill="hold" nodeType="clickEffect">
                                  <p:stCondLst>
                                    <p:cond delay="0"/>
                                  </p:stCondLst>
                                  <p:childTnLst>
                                    <p:animClr clrSpc="rgb" dir="cw">
                                      <p:cBhvr>
                                        <p:cTn id="148" dur="2000" fill="hold"/>
                                        <p:tgtEl>
                                          <p:spTgt spid="48"/>
                                        </p:tgtEl>
                                        <p:attrNameLst>
                                          <p:attrName>stroke.color</p:attrName>
                                        </p:attrNameLst>
                                      </p:cBhvr>
                                      <p:to>
                                        <a:schemeClr val="accent2"/>
                                      </p:to>
                                    </p:animClr>
                                    <p:set>
                                      <p:cBhvr>
                                        <p:cTn id="149" dur="2000" fill="hold"/>
                                        <p:tgtEl>
                                          <p:spTgt spid="48"/>
                                        </p:tgtEl>
                                        <p:attrNameLst>
                                          <p:attrName>stroke.on</p:attrName>
                                        </p:attrNameLst>
                                      </p:cBhvr>
                                      <p:to>
                                        <p:strVal val="true"/>
                                      </p:to>
                                    </p:set>
                                  </p:childTnLst>
                                </p:cTn>
                              </p:par>
                            </p:childTnLst>
                          </p:cTn>
                        </p:par>
                      </p:childTnLst>
                    </p:cTn>
                  </p:par>
                  <p:par>
                    <p:cTn id="150" fill="hold">
                      <p:stCondLst>
                        <p:cond delay="indefinite"/>
                      </p:stCondLst>
                      <p:childTnLst>
                        <p:par>
                          <p:cTn id="151" fill="hold">
                            <p:stCondLst>
                              <p:cond delay="0"/>
                            </p:stCondLst>
                            <p:childTnLst>
                              <p:par>
                                <p:cTn id="152" presetID="23" presetClass="emph" presetSubtype="0" fill="hold" grpId="2" nodeType="clickEffect">
                                  <p:stCondLst>
                                    <p:cond delay="0"/>
                                  </p:stCondLst>
                                  <p:childTnLst>
                                    <p:animClr clrSpc="hsl" dir="cw">
                                      <p:cBhvr override="childStyle">
                                        <p:cTn id="153" dur="1000" fill="hold"/>
                                        <p:tgtEl>
                                          <p:spTgt spid="48"/>
                                        </p:tgtEl>
                                        <p:attrNameLst>
                                          <p:attrName>style.color</p:attrName>
                                        </p:attrNameLst>
                                      </p:cBhvr>
                                      <p:by>
                                        <p:hsl h="10842353" s="0" l="0"/>
                                      </p:by>
                                    </p:animClr>
                                    <p:animClr clrSpc="hsl" dir="cw">
                                      <p:cBhvr>
                                        <p:cTn id="154" dur="1000" fill="hold"/>
                                        <p:tgtEl>
                                          <p:spTgt spid="48"/>
                                        </p:tgtEl>
                                        <p:attrNameLst>
                                          <p:attrName>fillcolor</p:attrName>
                                        </p:attrNameLst>
                                      </p:cBhvr>
                                      <p:by>
                                        <p:hsl h="10842353" s="0" l="0"/>
                                      </p:by>
                                    </p:animClr>
                                    <p:animClr clrSpc="hsl" dir="cw">
                                      <p:cBhvr>
                                        <p:cTn id="155" dur="1000" fill="hold"/>
                                        <p:tgtEl>
                                          <p:spTgt spid="48"/>
                                        </p:tgtEl>
                                        <p:attrNameLst>
                                          <p:attrName>stroke.color</p:attrName>
                                        </p:attrNameLst>
                                      </p:cBhvr>
                                      <p:by>
                                        <p:hsl h="10842353" s="0" l="0"/>
                                      </p:by>
                                    </p:animClr>
                                    <p:set>
                                      <p:cBhvr>
                                        <p:cTn id="156" dur="1000" fill="hold"/>
                                        <p:tgtEl>
                                          <p:spTgt spid="48"/>
                                        </p:tgtEl>
                                        <p:attrNameLst>
                                          <p:attrName>fill.type</p:attrName>
                                        </p:attrNameLst>
                                      </p:cBhvr>
                                      <p:to>
                                        <p:strVal val="solid"/>
                                      </p:to>
                                    </p:se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48"/>
                                        </p:tgtEl>
                                        <p:attrNameLst>
                                          <p:attrName>ppt_w</p:attrName>
                                        </p:attrNameLst>
                                      </p:cBhvr>
                                      <p:tavLst>
                                        <p:tav tm="0">
                                          <p:val>
                                            <p:strVal val="ppt_w"/>
                                          </p:val>
                                        </p:tav>
                                        <p:tav tm="100000">
                                          <p:val>
                                            <p:fltVal val="0"/>
                                          </p:val>
                                        </p:tav>
                                      </p:tavLst>
                                    </p:anim>
                                    <p:anim calcmode="lin" valueType="num">
                                      <p:cBhvr>
                                        <p:cTn id="161" dur="500"/>
                                        <p:tgtEl>
                                          <p:spTgt spid="48"/>
                                        </p:tgtEl>
                                        <p:attrNameLst>
                                          <p:attrName>ppt_h</p:attrName>
                                        </p:attrNameLst>
                                      </p:cBhvr>
                                      <p:tavLst>
                                        <p:tav tm="0">
                                          <p:val>
                                            <p:strVal val="ppt_h"/>
                                          </p:val>
                                        </p:tav>
                                        <p:tav tm="100000">
                                          <p:val>
                                            <p:fltVal val="0"/>
                                          </p:val>
                                        </p:tav>
                                      </p:tavLst>
                                    </p:anim>
                                    <p:animEffect transition="out" filter="fade">
                                      <p:cBhvr>
                                        <p:cTn id="162" dur="500"/>
                                        <p:tgtEl>
                                          <p:spTgt spid="48"/>
                                        </p:tgtEl>
                                      </p:cBhvr>
                                    </p:animEffect>
                                    <p:set>
                                      <p:cBhvr>
                                        <p:cTn id="16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4" fill="hold" display="0">
                  <p:stCondLst>
                    <p:cond delay="indefinite"/>
                  </p:stCondLst>
                  <p:endCondLst>
                    <p:cond evt="onStopAudio" delay="0">
                      <p:tgtEl>
                        <p:sldTgt/>
                      </p:tgtEl>
                    </p:cond>
                  </p:endCondLst>
                </p:cTn>
                <p:tgtEl>
                  <p:spTgt spid="53"/>
                </p:tgtEl>
              </p:cMediaNode>
            </p:audio>
          </p:childTnLst>
        </p:cTn>
      </p:par>
    </p:tnLst>
    <p:bldLst>
      <p:bldP spid="3" grpId="0" animBg="1"/>
      <p:bldP spid="3" grpId="1" animBg="1"/>
      <p:bldP spid="47" grpId="0" animBg="1"/>
      <p:bldP spid="47" grpId="1" animBg="1"/>
      <p:bldP spid="48" grpId="0" animBg="1"/>
      <p:bldP spid="48" grpId="1" animBg="1"/>
      <p:bldP spid="4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ỏ nhựa đựng bánh – BakerLand - Nguyên liệu, dụng cụ, khóa học làm bá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75"/>
                    </a14:imgEffect>
                  </a14:imgLayer>
                </a14:imgProps>
              </a:ext>
              <a:ext uri="{28A0092B-C50C-407E-A947-70E740481C1C}">
                <a14:useLocalDpi xmlns:a14="http://schemas.microsoft.com/office/drawing/2010/main" val="0"/>
              </a:ext>
            </a:extLst>
          </a:blip>
          <a:srcRect l="12380" t="37737" r="6842" b="15061"/>
          <a:stretch/>
        </p:blipFill>
        <p:spPr bwMode="auto">
          <a:xfrm>
            <a:off x="4484030" y="4046217"/>
            <a:ext cx="2679519" cy="1565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ỏ Mây Tròn Sáng – A Little Leaf"/>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2480" t="26613" r="15755" b="26132"/>
          <a:stretch/>
        </p:blipFill>
        <p:spPr bwMode="auto">
          <a:xfrm>
            <a:off x="8660059" y="4072032"/>
            <a:ext cx="2572177" cy="169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ổ tre đan kín đựng rau củ quả cứng cáp - Lê Vy Bamboo"/>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backgroundMark x1="32400" y1="70400" x2="46600" y2="75000"/>
                        <a14:backgroundMark x1="49000" y1="72800" x2="58800" y2="73800"/>
                      </a14:backgroundRemoval>
                    </a14:imgEffect>
                  </a14:imgLayer>
                </a14:imgProps>
              </a:ext>
              <a:ext uri="{28A0092B-C50C-407E-A947-70E740481C1C}">
                <a14:useLocalDpi xmlns:a14="http://schemas.microsoft.com/office/drawing/2010/main" val="0"/>
              </a:ext>
            </a:extLst>
          </a:blip>
          <a:srcRect l="7736" t="16560" r="9629" b="26666"/>
          <a:stretch/>
        </p:blipFill>
        <p:spPr bwMode="auto">
          <a:xfrm>
            <a:off x="1135947" y="4072032"/>
            <a:ext cx="2329488" cy="1600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20671DB-892B-4F3F-BFE6-696D0A2E74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3353" y="433365"/>
            <a:ext cx="1264457" cy="1426568"/>
          </a:xfrm>
          <a:prstGeom prst="rect">
            <a:avLst/>
          </a:prstGeom>
        </p:spPr>
      </p:pic>
      <p:pic>
        <p:nvPicPr>
          <p:cNvPr id="15" name="Picture 14">
            <a:extLst>
              <a:ext uri="{FF2B5EF4-FFF2-40B4-BE49-F238E27FC236}">
                <a16:creationId xmlns:a16="http://schemas.microsoft.com/office/drawing/2014/main" id="{217B699B-664A-48AC-AF08-B1AF278957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3463" y="538820"/>
            <a:ext cx="1326596" cy="1261657"/>
          </a:xfrm>
          <a:prstGeom prst="rect">
            <a:avLst/>
          </a:prstGeom>
        </p:spPr>
      </p:pic>
      <p:pic>
        <p:nvPicPr>
          <p:cNvPr id="16" name="Picture 15">
            <a:extLst>
              <a:ext uri="{FF2B5EF4-FFF2-40B4-BE49-F238E27FC236}">
                <a16:creationId xmlns:a16="http://schemas.microsoft.com/office/drawing/2014/main" id="{215C9B31-9B86-455B-B4E4-AB39AA9C08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265237">
            <a:off x="8726933" y="674442"/>
            <a:ext cx="1412184" cy="1015720"/>
          </a:xfrm>
          <a:prstGeom prst="rect">
            <a:avLst/>
          </a:prstGeom>
        </p:spPr>
      </p:pic>
      <p:sp>
        <p:nvSpPr>
          <p:cNvPr id="8" name="TextBox 7">
            <a:extLst>
              <a:ext uri="{FF2B5EF4-FFF2-40B4-BE49-F238E27FC236}">
                <a16:creationId xmlns:a16="http://schemas.microsoft.com/office/drawing/2014/main" id="{91747376-338C-4C77-8780-D61790A1B9E3}"/>
              </a:ext>
            </a:extLst>
          </p:cNvPr>
          <p:cNvSpPr txBox="1"/>
          <p:nvPr/>
        </p:nvSpPr>
        <p:spPr>
          <a:xfrm>
            <a:off x="523344" y="338652"/>
            <a:ext cx="5884182" cy="830997"/>
          </a:xfrm>
          <a:prstGeom prst="rect">
            <a:avLst/>
          </a:prstGeom>
          <a:noFill/>
        </p:spPr>
        <p:txBody>
          <a:bodyPr wrap="square">
            <a:spAutoFit/>
          </a:bodyPr>
          <a:lstStyle/>
          <a:p>
            <a:pPr>
              <a:defRPr/>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con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xếp</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các</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thứ</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tự</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nhiều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8E87234B-937E-4932-9A29-AD1056523372}"/>
              </a:ext>
            </a:extLst>
          </p:cNvPr>
          <p:cNvSpPr txBox="1"/>
          <p:nvPr/>
        </p:nvSpPr>
        <p:spPr>
          <a:xfrm>
            <a:off x="510208" y="1225325"/>
            <a:ext cx="5884183" cy="461665"/>
          </a:xfrm>
          <a:prstGeom prst="rect">
            <a:avLst/>
          </a:prstGeom>
          <a:noFill/>
        </p:spPr>
        <p:txBody>
          <a:bodyPr wrap="square">
            <a:spAutoFit/>
          </a:bodyPr>
          <a:lstStyle/>
          <a:p>
            <a:pPr>
              <a:defRPr/>
            </a:pP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nhiều</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nhất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1F78C767-ACC2-433C-AE12-6343C36C2C0A}"/>
              </a:ext>
            </a:extLst>
          </p:cNvPr>
          <p:cNvSpPr txBox="1"/>
          <p:nvPr/>
        </p:nvSpPr>
        <p:spPr>
          <a:xfrm>
            <a:off x="523344" y="1755402"/>
            <a:ext cx="6532387" cy="461665"/>
          </a:xfrm>
          <a:prstGeom prst="rect">
            <a:avLst/>
          </a:prstGeom>
          <a:noFill/>
        </p:spPr>
        <p:txBody>
          <a:bodyPr wrap="square">
            <a:spAutoFit/>
          </a:bodyPr>
          <a:lstStyle/>
          <a:p>
            <a:pPr>
              <a:defRPr/>
            </a:pP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smtClean="0">
                <a:solidFill>
                  <a:srgbClr val="009900"/>
                </a:solidFill>
                <a:latin typeface="Times New Roman" panose="02020603050405020304" pitchFamily="18" charset="0"/>
                <a:cs typeface="Times New Roman" panose="02020603050405020304" pitchFamily="18" charset="0"/>
              </a:rPr>
              <a:t>2</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hơn</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8" name="đồng hồ 5 s">
            <a:hlinkClick r:id="" action="ppaction://media"/>
            <a:extLst>
              <a:ext uri="{FF2B5EF4-FFF2-40B4-BE49-F238E27FC236}">
                <a16:creationId xmlns:a16="http://schemas.microsoft.com/office/drawing/2014/main" id="{522966DA-384F-4943-AAA3-35D462415B1B}"/>
              </a:ext>
            </a:extLst>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0" y="5837582"/>
            <a:ext cx="1020417" cy="1020417"/>
          </a:xfrm>
          <a:prstGeom prst="rect">
            <a:avLst/>
          </a:prstGeom>
        </p:spPr>
      </p:pic>
      <p:sp>
        <p:nvSpPr>
          <p:cNvPr id="2" name="TextBox 1"/>
          <p:cNvSpPr txBox="1"/>
          <p:nvPr/>
        </p:nvSpPr>
        <p:spPr>
          <a:xfrm>
            <a:off x="1854926" y="5538649"/>
            <a:ext cx="1084217" cy="1107996"/>
          </a:xfrm>
          <a:prstGeom prst="rect">
            <a:avLst/>
          </a:prstGeom>
          <a:noFill/>
        </p:spPr>
        <p:txBody>
          <a:bodyPr wrap="square" rtlCol="0">
            <a:spAutoFit/>
          </a:bodyPr>
          <a:lstStyle/>
          <a:p>
            <a:r>
              <a:rPr lang="en-US" sz="6600" b="1" dirty="0" smtClean="0">
                <a:solidFill>
                  <a:srgbClr val="FF0000"/>
                </a:solidFill>
              </a:rPr>
              <a:t>1</a:t>
            </a:r>
            <a:endParaRPr lang="en-US" sz="6600" b="1" dirty="0">
              <a:solidFill>
                <a:srgbClr val="FF0000"/>
              </a:solidFill>
            </a:endParaRPr>
          </a:p>
        </p:txBody>
      </p:sp>
      <p:sp>
        <p:nvSpPr>
          <p:cNvPr id="17" name="TextBox 16"/>
          <p:cNvSpPr txBox="1"/>
          <p:nvPr/>
        </p:nvSpPr>
        <p:spPr>
          <a:xfrm>
            <a:off x="5538651" y="5538649"/>
            <a:ext cx="1084217" cy="1107996"/>
          </a:xfrm>
          <a:prstGeom prst="rect">
            <a:avLst/>
          </a:prstGeom>
          <a:noFill/>
        </p:spPr>
        <p:txBody>
          <a:bodyPr wrap="square" rtlCol="0">
            <a:spAutoFit/>
          </a:bodyPr>
          <a:lstStyle/>
          <a:p>
            <a:r>
              <a:rPr lang="en-US" sz="6600" b="1" dirty="0" smtClean="0">
                <a:solidFill>
                  <a:srgbClr val="00B050"/>
                </a:solidFill>
              </a:rPr>
              <a:t>2</a:t>
            </a:r>
            <a:endParaRPr lang="en-US" sz="6600" b="1" dirty="0">
              <a:solidFill>
                <a:srgbClr val="00B050"/>
              </a:solidFill>
            </a:endParaRPr>
          </a:p>
        </p:txBody>
      </p:sp>
      <p:sp>
        <p:nvSpPr>
          <p:cNvPr id="19" name="TextBox 18"/>
          <p:cNvSpPr txBox="1"/>
          <p:nvPr/>
        </p:nvSpPr>
        <p:spPr>
          <a:xfrm>
            <a:off x="9706130" y="5580184"/>
            <a:ext cx="1084217" cy="1107996"/>
          </a:xfrm>
          <a:prstGeom prst="rect">
            <a:avLst/>
          </a:prstGeom>
          <a:noFill/>
        </p:spPr>
        <p:txBody>
          <a:bodyPr wrap="square" rtlCol="0">
            <a:spAutoFit/>
          </a:bodyPr>
          <a:lstStyle/>
          <a:p>
            <a:r>
              <a:rPr lang="en-US" sz="6600" b="1" dirty="0" smtClean="0">
                <a:solidFill>
                  <a:srgbClr val="00B0F0"/>
                </a:solidFill>
              </a:rPr>
              <a:t>3</a:t>
            </a:r>
            <a:endParaRPr lang="en-US" sz="6600" b="1" dirty="0">
              <a:solidFill>
                <a:srgbClr val="00B0F0"/>
              </a:solidFill>
            </a:endParaRPr>
          </a:p>
        </p:txBody>
      </p:sp>
      <p:sp>
        <p:nvSpPr>
          <p:cNvPr id="20" name="TextBox 19">
            <a:extLst>
              <a:ext uri="{FF2B5EF4-FFF2-40B4-BE49-F238E27FC236}">
                <a16:creationId xmlns:a16="http://schemas.microsoft.com/office/drawing/2014/main" id="{1F78C767-ACC2-433C-AE12-6343C36C2C0A}"/>
              </a:ext>
            </a:extLst>
          </p:cNvPr>
          <p:cNvSpPr txBox="1"/>
          <p:nvPr/>
        </p:nvSpPr>
        <p:spPr>
          <a:xfrm>
            <a:off x="510207" y="2315683"/>
            <a:ext cx="6532387" cy="461665"/>
          </a:xfrm>
          <a:prstGeom prst="rect">
            <a:avLst/>
          </a:prstGeom>
          <a:noFill/>
        </p:spPr>
        <p:txBody>
          <a:bodyPr wrap="square">
            <a:spAutoFit/>
          </a:bodyPr>
          <a:lstStyle/>
          <a:p>
            <a:pPr>
              <a:defRPr/>
            </a:pP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Rổ</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số</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smtClean="0">
                <a:solidFill>
                  <a:srgbClr val="00B0F0"/>
                </a:solidFill>
                <a:latin typeface="Times New Roman" panose="02020603050405020304" pitchFamily="18" charset="0"/>
                <a:cs typeface="Times New Roman" panose="02020603050405020304" pitchFamily="18" charset="0"/>
              </a:rPr>
              <a:t>3</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cho</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ít</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nhất</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1" name="Audio 2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52753825"/>
      </p:ext>
    </p:extLst>
  </p:cSld>
  <p:clrMapOvr>
    <a:masterClrMapping/>
  </p:clrMapOvr>
  <p:transition spd="slow" advTm="551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030"/>
                                        </p:tgtEl>
                                        <p:attrNameLst>
                                          <p:attrName>r</p:attrName>
                                        </p:attrNameLst>
                                      </p:cBhvr>
                                    </p:animRot>
                                    <p:animRot by="-240000">
                                      <p:cBhvr>
                                        <p:cTn id="19" dur="200" fill="hold">
                                          <p:stCondLst>
                                            <p:cond delay="200"/>
                                          </p:stCondLst>
                                        </p:cTn>
                                        <p:tgtEl>
                                          <p:spTgt spid="1030"/>
                                        </p:tgtEl>
                                        <p:attrNameLst>
                                          <p:attrName>r</p:attrName>
                                        </p:attrNameLst>
                                      </p:cBhvr>
                                    </p:animRot>
                                    <p:animRot by="240000">
                                      <p:cBhvr>
                                        <p:cTn id="20" dur="200" fill="hold">
                                          <p:stCondLst>
                                            <p:cond delay="400"/>
                                          </p:stCondLst>
                                        </p:cTn>
                                        <p:tgtEl>
                                          <p:spTgt spid="1030"/>
                                        </p:tgtEl>
                                        <p:attrNameLst>
                                          <p:attrName>r</p:attrName>
                                        </p:attrNameLst>
                                      </p:cBhvr>
                                    </p:animRot>
                                    <p:animRot by="-240000">
                                      <p:cBhvr>
                                        <p:cTn id="21" dur="200" fill="hold">
                                          <p:stCondLst>
                                            <p:cond delay="600"/>
                                          </p:stCondLst>
                                        </p:cTn>
                                        <p:tgtEl>
                                          <p:spTgt spid="1030"/>
                                        </p:tgtEl>
                                        <p:attrNameLst>
                                          <p:attrName>r</p:attrName>
                                        </p:attrNameLst>
                                      </p:cBhvr>
                                    </p:animRot>
                                    <p:animRot by="120000">
                                      <p:cBhvr>
                                        <p:cTn id="22" dur="200" fill="hold">
                                          <p:stCondLst>
                                            <p:cond delay="800"/>
                                          </p:stCondLst>
                                        </p:cTn>
                                        <p:tgtEl>
                                          <p:spTgt spid="10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026"/>
                                        </p:tgtEl>
                                        <p:attrNameLst>
                                          <p:attrName>r</p:attrName>
                                        </p:attrNameLst>
                                      </p:cBhvr>
                                    </p:animRot>
                                    <p:animRot by="-240000">
                                      <p:cBhvr>
                                        <p:cTn id="30" dur="200" fill="hold">
                                          <p:stCondLst>
                                            <p:cond delay="200"/>
                                          </p:stCondLst>
                                        </p:cTn>
                                        <p:tgtEl>
                                          <p:spTgt spid="1026"/>
                                        </p:tgtEl>
                                        <p:attrNameLst>
                                          <p:attrName>r</p:attrName>
                                        </p:attrNameLst>
                                      </p:cBhvr>
                                    </p:animRot>
                                    <p:animRot by="240000">
                                      <p:cBhvr>
                                        <p:cTn id="31" dur="200" fill="hold">
                                          <p:stCondLst>
                                            <p:cond delay="400"/>
                                          </p:stCondLst>
                                        </p:cTn>
                                        <p:tgtEl>
                                          <p:spTgt spid="1026"/>
                                        </p:tgtEl>
                                        <p:attrNameLst>
                                          <p:attrName>r</p:attrName>
                                        </p:attrNameLst>
                                      </p:cBhvr>
                                    </p:animRot>
                                    <p:animRot by="-240000">
                                      <p:cBhvr>
                                        <p:cTn id="32" dur="200" fill="hold">
                                          <p:stCondLst>
                                            <p:cond delay="600"/>
                                          </p:stCondLst>
                                        </p:cTn>
                                        <p:tgtEl>
                                          <p:spTgt spid="1026"/>
                                        </p:tgtEl>
                                        <p:attrNameLst>
                                          <p:attrName>r</p:attrName>
                                        </p:attrNameLst>
                                      </p:cBhvr>
                                    </p:animRot>
                                    <p:animRot by="120000">
                                      <p:cBhvr>
                                        <p:cTn id="33" dur="200" fill="hold">
                                          <p:stCondLst>
                                            <p:cond delay="800"/>
                                          </p:stCondLst>
                                        </p:cTn>
                                        <p:tgtEl>
                                          <p:spTgt spid="102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028"/>
                                        </p:tgtEl>
                                        <p:attrNameLst>
                                          <p:attrName>r</p:attrName>
                                        </p:attrNameLst>
                                      </p:cBhvr>
                                    </p:animRot>
                                    <p:animRot by="-240000">
                                      <p:cBhvr>
                                        <p:cTn id="41" dur="200" fill="hold">
                                          <p:stCondLst>
                                            <p:cond delay="200"/>
                                          </p:stCondLst>
                                        </p:cTn>
                                        <p:tgtEl>
                                          <p:spTgt spid="1028"/>
                                        </p:tgtEl>
                                        <p:attrNameLst>
                                          <p:attrName>r</p:attrName>
                                        </p:attrNameLst>
                                      </p:cBhvr>
                                    </p:animRot>
                                    <p:animRot by="240000">
                                      <p:cBhvr>
                                        <p:cTn id="42" dur="200" fill="hold">
                                          <p:stCondLst>
                                            <p:cond delay="400"/>
                                          </p:stCondLst>
                                        </p:cTn>
                                        <p:tgtEl>
                                          <p:spTgt spid="1028"/>
                                        </p:tgtEl>
                                        <p:attrNameLst>
                                          <p:attrName>r</p:attrName>
                                        </p:attrNameLst>
                                      </p:cBhvr>
                                    </p:animRot>
                                    <p:animRot by="-240000">
                                      <p:cBhvr>
                                        <p:cTn id="43" dur="200" fill="hold">
                                          <p:stCondLst>
                                            <p:cond delay="600"/>
                                          </p:stCondLst>
                                        </p:cTn>
                                        <p:tgtEl>
                                          <p:spTgt spid="1028"/>
                                        </p:tgtEl>
                                        <p:attrNameLst>
                                          <p:attrName>r</p:attrName>
                                        </p:attrNameLst>
                                      </p:cBhvr>
                                    </p:animRot>
                                    <p:animRot by="120000">
                                      <p:cBhvr>
                                        <p:cTn id="44" dur="200" fill="hold">
                                          <p:stCondLst>
                                            <p:cond delay="800"/>
                                          </p:stCondLst>
                                        </p:cTn>
                                        <p:tgtEl>
                                          <p:spTgt spid="1028"/>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248" fill="hold"/>
                                        <p:tgtEl>
                                          <p:spTgt spid="18"/>
                                        </p:tgtEl>
                                      </p:cBhvr>
                                    </p:cmd>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4.16667E-6 3.7037E-7 L -0.71224 0.49838 " pathEditMode="relative" rAng="0" ptsTypes="AA">
                                      <p:cBhvr>
                                        <p:cTn id="52" dur="2000" fill="hold"/>
                                        <p:tgtEl>
                                          <p:spTgt spid="14"/>
                                        </p:tgtEl>
                                        <p:attrNameLst>
                                          <p:attrName>ppt_x</p:attrName>
                                          <p:attrName>ppt_y</p:attrName>
                                        </p:attrNameLst>
                                      </p:cBhvr>
                                      <p:rCtr x="-35612" y="24907"/>
                                    </p:animMotion>
                                  </p:childTnLst>
                                  <p:subTnLst>
                                    <p:audio>
                                      <p:cMediaNode>
                                        <p:cTn display="0" masterRel="sameClick">
                                          <p:stCondLst>
                                            <p:cond evt="begin" delay="0">
                                              <p:tn val="51"/>
                                            </p:cond>
                                          </p:stCondLst>
                                          <p:endCondLst>
                                            <p:cond evt="onStopAudio" delay="0">
                                              <p:tgtEl>
                                                <p:sldTgt/>
                                              </p:tgtEl>
                                            </p:cond>
                                          </p:endCondLst>
                                        </p:cTn>
                                        <p:tgtEl>
                                          <p:sndTgt r:embed="rId7"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nodeType="clickEffect">
                                  <p:stCondLst>
                                    <p:cond delay="0"/>
                                  </p:stCondLst>
                                  <p:childTnLst>
                                    <p:animMotion origin="layout" path="M -0.00404 -0.00023 L -0.1737 0.50394 " pathEditMode="relative" rAng="0" ptsTypes="AA">
                                      <p:cBhvr>
                                        <p:cTn id="56" dur="2000" fill="hold"/>
                                        <p:tgtEl>
                                          <p:spTgt spid="15"/>
                                        </p:tgtEl>
                                        <p:attrNameLst>
                                          <p:attrName>ppt_x</p:attrName>
                                          <p:attrName>ppt_y</p:attrName>
                                        </p:attrNameLst>
                                      </p:cBhvr>
                                      <p:rCtr x="-8490" y="25208"/>
                                    </p:animMotion>
                                  </p:childTnLst>
                                  <p:subTnLst>
                                    <p:audio>
                                      <p:cMediaNode>
                                        <p:cTn display="0" masterRel="sameClick">
                                          <p:stCondLst>
                                            <p:cond evt="begin" delay="0">
                                              <p:tn val="55"/>
                                            </p:cond>
                                          </p:stCondLst>
                                          <p:endCondLst>
                                            <p:cond evt="onStopAudio" delay="0">
                                              <p:tgtEl>
                                                <p:sldTgt/>
                                              </p:tgtEl>
                                            </p:cond>
                                          </p:endCondLst>
                                        </p:cTn>
                                        <p:tgtEl>
                                          <p:sndTgt r:embed="rId7" name="chimes.wav"/>
                                        </p:tgtEl>
                                      </p:cMediaNode>
                                    </p:audio>
                                  </p:sub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08333E-6 -3.7037E-6 L 0.0375 0.49051 " pathEditMode="relative" rAng="0" ptsTypes="AA">
                                      <p:cBhvr>
                                        <p:cTn id="60" dur="2000" fill="hold"/>
                                        <p:tgtEl>
                                          <p:spTgt spid="16"/>
                                        </p:tgtEl>
                                        <p:attrNameLst>
                                          <p:attrName>ppt_x</p:attrName>
                                          <p:attrName>ppt_y</p:attrName>
                                        </p:attrNameLst>
                                      </p:cBhvr>
                                      <p:rCtr x="1875" y="24514"/>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18"/>
                </p:tgtEl>
              </p:cMediaNode>
            </p:video>
            <p:audio isNarration="1">
              <p:cMediaNode vol="80000" showWhenStopped="0">
                <p:cTn id="67" fill="hold" display="0">
                  <p:stCondLst>
                    <p:cond delay="indefinite"/>
                  </p:stCondLst>
                  <p:endCondLst>
                    <p:cond evt="onStopAudio" delay="0">
                      <p:tgtEl>
                        <p:sldTgt/>
                      </p:tgtEl>
                    </p:cond>
                  </p:endCondLst>
                </p:cTn>
                <p:tgtEl>
                  <p:spTgt spid="21"/>
                </p:tgtEl>
              </p:cMediaNode>
            </p:audio>
          </p:childTnLst>
        </p:cTn>
      </p:par>
    </p:tnLst>
    <p:bldLst>
      <p:bldP spid="8" grpId="0"/>
      <p:bldP spid="10" grpId="0"/>
      <p:bldP spid="12" grpId="0"/>
      <p:bldP spid="20" grpId="0"/>
    </p:bldLst>
  </p:timing>
  <p:extLst>
    <p:ext uri="{E180D4A7-C9FB-4DFB-919C-405C955672EB}">
      <p14:showEvtLst xmlns:p14="http://schemas.microsoft.com/office/powerpoint/2010/main">
        <p14:playEvt time="27175" objId="18"/>
        <p14:stopEvt time="32499" objId="1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Giỏ nhựa đựng bánh – BakerLand - Nguyên liệu, dụng cụ, khóa học làm bá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75"/>
                    </a14:imgEffect>
                  </a14:imgLayer>
                </a14:imgProps>
              </a:ext>
              <a:ext uri="{28A0092B-C50C-407E-A947-70E740481C1C}">
                <a14:useLocalDpi xmlns:a14="http://schemas.microsoft.com/office/drawing/2010/main" val="0"/>
              </a:ext>
            </a:extLst>
          </a:blip>
          <a:srcRect l="12380" t="37737" r="6842" b="15061"/>
          <a:stretch/>
        </p:blipFill>
        <p:spPr bwMode="auto">
          <a:xfrm>
            <a:off x="4484030" y="4046217"/>
            <a:ext cx="2679519" cy="15657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ỏ Mây Tròn Sáng – A Little Leaf"/>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2480" t="26613" r="15755" b="26132"/>
          <a:stretch/>
        </p:blipFill>
        <p:spPr bwMode="auto">
          <a:xfrm>
            <a:off x="8660059" y="4072032"/>
            <a:ext cx="2572177" cy="16937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ổ tre đan kín đựng rau củ quả cứng cáp - Lê Vy Bamboo"/>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backgroundMark x1="32400" y1="70400" x2="46600" y2="75000"/>
                        <a14:backgroundMark x1="49000" y1="72800" x2="58800" y2="73800"/>
                      </a14:backgroundRemoval>
                    </a14:imgEffect>
                  </a14:imgLayer>
                </a14:imgProps>
              </a:ext>
              <a:ext uri="{28A0092B-C50C-407E-A947-70E740481C1C}">
                <a14:useLocalDpi xmlns:a14="http://schemas.microsoft.com/office/drawing/2010/main" val="0"/>
              </a:ext>
            </a:extLst>
          </a:blip>
          <a:srcRect l="7736" t="16560" r="9629" b="26666"/>
          <a:stretch/>
        </p:blipFill>
        <p:spPr bwMode="auto">
          <a:xfrm>
            <a:off x="1135947" y="4072032"/>
            <a:ext cx="2329488" cy="1600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20671DB-892B-4F3F-BFE6-696D0A2E74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7578" y="536441"/>
            <a:ext cx="1411089" cy="1591999"/>
          </a:xfrm>
          <a:prstGeom prst="rect">
            <a:avLst/>
          </a:prstGeom>
        </p:spPr>
      </p:pic>
      <p:pic>
        <p:nvPicPr>
          <p:cNvPr id="15" name="Picture 14">
            <a:extLst>
              <a:ext uri="{FF2B5EF4-FFF2-40B4-BE49-F238E27FC236}">
                <a16:creationId xmlns:a16="http://schemas.microsoft.com/office/drawing/2014/main" id="{217B699B-664A-48AC-AF08-B1AF278957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747371">
            <a:off x="7610738" y="710928"/>
            <a:ext cx="1297538" cy="1234021"/>
          </a:xfrm>
          <a:prstGeom prst="rect">
            <a:avLst/>
          </a:prstGeom>
        </p:spPr>
      </p:pic>
      <p:pic>
        <p:nvPicPr>
          <p:cNvPr id="16" name="Picture 15">
            <a:extLst>
              <a:ext uri="{FF2B5EF4-FFF2-40B4-BE49-F238E27FC236}">
                <a16:creationId xmlns:a16="http://schemas.microsoft.com/office/drawing/2014/main" id="{215C9B31-9B86-455B-B4E4-AB39AA9C08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927331">
            <a:off x="8783650" y="906908"/>
            <a:ext cx="1540751" cy="1110443"/>
          </a:xfrm>
          <a:prstGeom prst="rect">
            <a:avLst/>
          </a:prstGeom>
        </p:spPr>
      </p:pic>
      <p:sp>
        <p:nvSpPr>
          <p:cNvPr id="8" name="TextBox 7">
            <a:extLst>
              <a:ext uri="{FF2B5EF4-FFF2-40B4-BE49-F238E27FC236}">
                <a16:creationId xmlns:a16="http://schemas.microsoft.com/office/drawing/2014/main" id="{91747376-338C-4C77-8780-D61790A1B9E3}"/>
              </a:ext>
            </a:extLst>
          </p:cNvPr>
          <p:cNvSpPr txBox="1"/>
          <p:nvPr/>
        </p:nvSpPr>
        <p:spPr>
          <a:xfrm>
            <a:off x="510207" y="403839"/>
            <a:ext cx="6498136" cy="1200329"/>
          </a:xfrm>
          <a:prstGeom prst="rect">
            <a:avLst/>
          </a:prstGeom>
          <a:noFill/>
        </p:spPr>
        <p:txBody>
          <a:bodyPr wrap="square">
            <a:spAutoFit/>
          </a:bodyPr>
          <a:lstStyle/>
          <a:p>
            <a:pPr>
              <a:defRPr/>
            </a:pPr>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a:solidFill>
                  <a:srgbClr val="7030A0"/>
                </a:solidFill>
                <a:latin typeface="Times New Roman" panose="02020603050405020304" pitchFamily="18" charset="0"/>
                <a:cs typeface="Times New Roman" panose="02020603050405020304" pitchFamily="18" charset="0"/>
              </a:rPr>
              <a:t>con </a:t>
            </a:r>
            <a:r>
              <a:rPr lang="en-US" sz="2400" b="1" dirty="0" err="1">
                <a:solidFill>
                  <a:srgbClr val="7030A0"/>
                </a:solidFill>
                <a:latin typeface="Times New Roman" panose="02020603050405020304" pitchFamily="18" charset="0"/>
                <a:cs typeface="Times New Roman" panose="02020603050405020304" pitchFamily="18" charset="0"/>
              </a:rPr>
              <a:t>xếp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theo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thứ</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tự</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từ</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ít</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đến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a:t>
            </a:r>
          </a:p>
          <a:p>
            <a:pPr>
              <a:defRPr/>
            </a:pPr>
            <a:r>
              <a:rPr lang="en-US" sz="2400" b="1" dirty="0" smtClean="0">
                <a:solidFill>
                  <a:srgbClr val="7030A0"/>
                </a:solidFill>
                <a:latin typeface="Times New Roman" panose="02020603050405020304" pitchFamily="18" charset="0"/>
                <a:cs typeface="Times New Roman" panose="02020603050405020304" pitchFamily="18" charset="0"/>
              </a:rPr>
              <a:t> </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18" name="đồng hồ 5 s">
            <a:hlinkClick r:id="" action="ppaction://media"/>
            <a:extLst>
              <a:ext uri="{FF2B5EF4-FFF2-40B4-BE49-F238E27FC236}">
                <a16:creationId xmlns:a16="http://schemas.microsoft.com/office/drawing/2014/main" id="{9B361154-561A-4703-9369-4ACD5DC1C73D}"/>
              </a:ext>
            </a:extLst>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0" y="5837582"/>
            <a:ext cx="1020417" cy="1020417"/>
          </a:xfrm>
          <a:prstGeom prst="rect">
            <a:avLst/>
          </a:prstGeom>
        </p:spPr>
      </p:pic>
      <p:sp>
        <p:nvSpPr>
          <p:cNvPr id="21" name="TextBox 20"/>
          <p:cNvSpPr txBox="1"/>
          <p:nvPr/>
        </p:nvSpPr>
        <p:spPr>
          <a:xfrm>
            <a:off x="1854926" y="5538649"/>
            <a:ext cx="1084217" cy="1107996"/>
          </a:xfrm>
          <a:prstGeom prst="rect">
            <a:avLst/>
          </a:prstGeom>
          <a:noFill/>
        </p:spPr>
        <p:txBody>
          <a:bodyPr wrap="square" rtlCol="0">
            <a:spAutoFit/>
          </a:bodyPr>
          <a:lstStyle/>
          <a:p>
            <a:r>
              <a:rPr lang="en-US" sz="6600" b="1" dirty="0" smtClean="0">
                <a:solidFill>
                  <a:srgbClr val="FF0000"/>
                </a:solidFill>
              </a:rPr>
              <a:t>1</a:t>
            </a:r>
            <a:endParaRPr lang="en-US" sz="6600" b="1" dirty="0">
              <a:solidFill>
                <a:srgbClr val="FF0000"/>
              </a:solidFill>
            </a:endParaRPr>
          </a:p>
        </p:txBody>
      </p:sp>
      <p:sp>
        <p:nvSpPr>
          <p:cNvPr id="22" name="TextBox 21"/>
          <p:cNvSpPr txBox="1"/>
          <p:nvPr/>
        </p:nvSpPr>
        <p:spPr>
          <a:xfrm>
            <a:off x="5538651" y="5538649"/>
            <a:ext cx="1084217" cy="1107996"/>
          </a:xfrm>
          <a:prstGeom prst="rect">
            <a:avLst/>
          </a:prstGeom>
          <a:noFill/>
        </p:spPr>
        <p:txBody>
          <a:bodyPr wrap="square" rtlCol="0">
            <a:spAutoFit/>
          </a:bodyPr>
          <a:lstStyle/>
          <a:p>
            <a:r>
              <a:rPr lang="en-US" sz="6600" b="1" dirty="0" smtClean="0">
                <a:solidFill>
                  <a:srgbClr val="00B050"/>
                </a:solidFill>
              </a:rPr>
              <a:t>2</a:t>
            </a:r>
            <a:endParaRPr lang="en-US" sz="6600" b="1" dirty="0">
              <a:solidFill>
                <a:srgbClr val="00B050"/>
              </a:solidFill>
            </a:endParaRPr>
          </a:p>
        </p:txBody>
      </p:sp>
      <p:sp>
        <p:nvSpPr>
          <p:cNvPr id="23" name="TextBox 22"/>
          <p:cNvSpPr txBox="1"/>
          <p:nvPr/>
        </p:nvSpPr>
        <p:spPr>
          <a:xfrm>
            <a:off x="9706130" y="5580184"/>
            <a:ext cx="1084217" cy="1107996"/>
          </a:xfrm>
          <a:prstGeom prst="rect">
            <a:avLst/>
          </a:prstGeom>
          <a:noFill/>
        </p:spPr>
        <p:txBody>
          <a:bodyPr wrap="square" rtlCol="0">
            <a:spAutoFit/>
          </a:bodyPr>
          <a:lstStyle/>
          <a:p>
            <a:r>
              <a:rPr lang="en-US" sz="6600" b="1" dirty="0" smtClean="0">
                <a:solidFill>
                  <a:srgbClr val="00B0F0"/>
                </a:solidFill>
              </a:rPr>
              <a:t>3</a:t>
            </a:r>
            <a:endParaRPr lang="en-US" sz="6600" b="1" dirty="0">
              <a:solidFill>
                <a:srgbClr val="00B0F0"/>
              </a:solidFill>
            </a:endParaRPr>
          </a:p>
        </p:txBody>
      </p:sp>
      <p:sp>
        <p:nvSpPr>
          <p:cNvPr id="24" name="TextBox 23">
            <a:extLst>
              <a:ext uri="{FF2B5EF4-FFF2-40B4-BE49-F238E27FC236}">
                <a16:creationId xmlns:a16="http://schemas.microsoft.com/office/drawing/2014/main" id="{8E87234B-937E-4932-9A29-AD1056523372}"/>
              </a:ext>
            </a:extLst>
          </p:cNvPr>
          <p:cNvSpPr txBox="1"/>
          <p:nvPr/>
        </p:nvSpPr>
        <p:spPr>
          <a:xfrm>
            <a:off x="510208" y="1225325"/>
            <a:ext cx="5884183" cy="461665"/>
          </a:xfrm>
          <a:prstGeom prst="rect">
            <a:avLst/>
          </a:prstGeom>
          <a:noFill/>
        </p:spPr>
        <p:txBody>
          <a:bodyPr wrap="square">
            <a:spAutoFit/>
          </a:bodyPr>
          <a:lstStyle/>
          <a:p>
            <a:pPr>
              <a:defRPr/>
            </a:pPr>
            <a:r>
              <a:rPr lang="en-US" sz="2400" b="1" dirty="0" err="1" smtClean="0">
                <a:solidFill>
                  <a:srgbClr val="7030A0"/>
                </a:solidFill>
                <a:latin typeface="Times New Roman" panose="02020603050405020304" pitchFamily="18" charset="0"/>
                <a:cs typeface="Times New Roman" panose="02020603050405020304" pitchFamily="18" charset="0"/>
              </a:rPr>
              <a:t>Rổ</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số</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quả</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nhất</a:t>
            </a:r>
            <a:r>
              <a:rPr lang="en-US" sz="2400" b="1" dirty="0">
                <a:solidFill>
                  <a:srgbClr val="7030A0"/>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1F78C767-ACC2-433C-AE12-6343C36C2C0A}"/>
              </a:ext>
            </a:extLst>
          </p:cNvPr>
          <p:cNvSpPr txBox="1"/>
          <p:nvPr/>
        </p:nvSpPr>
        <p:spPr>
          <a:xfrm>
            <a:off x="523344" y="1755402"/>
            <a:ext cx="6532387" cy="461665"/>
          </a:xfrm>
          <a:prstGeom prst="rect">
            <a:avLst/>
          </a:prstGeom>
          <a:noFill/>
        </p:spPr>
        <p:txBody>
          <a:bodyPr wrap="square">
            <a:spAutoFit/>
          </a:bodyPr>
          <a:lstStyle/>
          <a:p>
            <a:pPr>
              <a:defRPr/>
            </a:pPr>
            <a:r>
              <a:rPr lang="en-US" sz="2400" b="1" dirty="0" err="1" smtClean="0">
                <a:solidFill>
                  <a:srgbClr val="7030A0"/>
                </a:solidFill>
                <a:latin typeface="Times New Roman" panose="02020603050405020304" pitchFamily="18" charset="0"/>
                <a:cs typeface="Times New Roman" panose="02020603050405020304" pitchFamily="18" charset="0"/>
              </a:rPr>
              <a:t>Rổ</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số</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00B050"/>
                </a:solidFill>
                <a:latin typeface="Times New Roman" panose="02020603050405020304" pitchFamily="18" charset="0"/>
                <a:cs typeface="Times New Roman" panose="02020603050405020304" pitchFamily="18" charset="0"/>
              </a:rPr>
              <a:t>2</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nhóm</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quả</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hơn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F78C767-ACC2-433C-AE12-6343C36C2C0A}"/>
              </a:ext>
            </a:extLst>
          </p:cNvPr>
          <p:cNvSpPr txBox="1"/>
          <p:nvPr/>
        </p:nvSpPr>
        <p:spPr>
          <a:xfrm>
            <a:off x="510207" y="2315683"/>
            <a:ext cx="6532387" cy="461665"/>
          </a:xfrm>
          <a:prstGeom prst="rect">
            <a:avLst/>
          </a:prstGeom>
          <a:noFill/>
        </p:spPr>
        <p:txBody>
          <a:bodyPr wrap="square">
            <a:spAutoFit/>
          </a:bodyPr>
          <a:lstStyle/>
          <a:p>
            <a:pPr>
              <a:defRPr/>
            </a:pPr>
            <a:r>
              <a:rPr lang="en-US" sz="2400" b="1" dirty="0" err="1" smtClean="0">
                <a:solidFill>
                  <a:srgbClr val="7030A0"/>
                </a:solidFill>
                <a:latin typeface="Times New Roman" panose="02020603050405020304" pitchFamily="18" charset="0"/>
                <a:cs typeface="Times New Roman" panose="02020603050405020304" pitchFamily="18" charset="0"/>
              </a:rPr>
              <a:t>Rổ</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số</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00B0F0"/>
                </a:solidFill>
                <a:latin typeface="Times New Roman" panose="02020603050405020304" pitchFamily="18" charset="0"/>
                <a:cs typeface="Times New Roman" panose="02020603050405020304" pitchFamily="18" charset="0"/>
              </a:rPr>
              <a:t>3</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nhóm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nhiều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nhất</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67608437"/>
      </p:ext>
    </p:extLst>
  </p:cSld>
  <p:clrMapOvr>
    <a:masterClrMapping/>
  </p:clrMapOvr>
  <p:transition spd="slow" advTm="4525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9"/>
                                        </p:tgtEl>
                                        <p:attrNameLst>
                                          <p:attrName>r</p:attrName>
                                        </p:attrNameLst>
                                      </p:cBhvr>
                                    </p:animRot>
                                    <p:animRot by="-240000">
                                      <p:cBhvr>
                                        <p:cTn id="41" dur="200" fill="hold">
                                          <p:stCondLst>
                                            <p:cond delay="200"/>
                                          </p:stCondLst>
                                        </p:cTn>
                                        <p:tgtEl>
                                          <p:spTgt spid="19"/>
                                        </p:tgtEl>
                                        <p:attrNameLst>
                                          <p:attrName>r</p:attrName>
                                        </p:attrNameLst>
                                      </p:cBhvr>
                                    </p:animRot>
                                    <p:animRot by="240000">
                                      <p:cBhvr>
                                        <p:cTn id="42" dur="200" fill="hold">
                                          <p:stCondLst>
                                            <p:cond delay="400"/>
                                          </p:stCondLst>
                                        </p:cTn>
                                        <p:tgtEl>
                                          <p:spTgt spid="19"/>
                                        </p:tgtEl>
                                        <p:attrNameLst>
                                          <p:attrName>r</p:attrName>
                                        </p:attrNameLst>
                                      </p:cBhvr>
                                    </p:animRot>
                                    <p:animRot by="-240000">
                                      <p:cBhvr>
                                        <p:cTn id="43" dur="200" fill="hold">
                                          <p:stCondLst>
                                            <p:cond delay="600"/>
                                          </p:stCondLst>
                                        </p:cTn>
                                        <p:tgtEl>
                                          <p:spTgt spid="19"/>
                                        </p:tgtEl>
                                        <p:attrNameLst>
                                          <p:attrName>r</p:attrName>
                                        </p:attrNameLst>
                                      </p:cBhvr>
                                    </p:animRot>
                                    <p:animRot by="120000">
                                      <p:cBhvr>
                                        <p:cTn id="44" dur="200" fill="hold">
                                          <p:stCondLst>
                                            <p:cond delay="800"/>
                                          </p:stCondLst>
                                        </p:cTn>
                                        <p:tgtEl>
                                          <p:spTgt spid="1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248" fill="hold"/>
                                        <p:tgtEl>
                                          <p:spTgt spid="18"/>
                                        </p:tgtEl>
                                      </p:cBhvr>
                                    </p:cmd>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3.75E-6 -4.44444E-6 L -0.59713 0.4794 " pathEditMode="relative" rAng="0" ptsTypes="AA">
                                      <p:cBhvr>
                                        <p:cTn id="52" dur="2000" fill="hold"/>
                                        <p:tgtEl>
                                          <p:spTgt spid="16"/>
                                        </p:tgtEl>
                                        <p:attrNameLst>
                                          <p:attrName>ppt_x</p:attrName>
                                          <p:attrName>ppt_y</p:attrName>
                                        </p:attrNameLst>
                                      </p:cBhvr>
                                      <p:rCtr x="-29857" y="23958"/>
                                    </p:animMotion>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nodeType="clickEffect">
                                  <p:stCondLst>
                                    <p:cond delay="0"/>
                                  </p:stCondLst>
                                  <p:childTnLst>
                                    <p:animMotion origin="layout" path="M -3.95833E-6 1.48148E-6 L -0.20065 0.47893 " pathEditMode="relative" rAng="0" ptsTypes="AA">
                                      <p:cBhvr>
                                        <p:cTn id="56" dur="2000" fill="hold"/>
                                        <p:tgtEl>
                                          <p:spTgt spid="15"/>
                                        </p:tgtEl>
                                        <p:attrNameLst>
                                          <p:attrName>ppt_x</p:attrName>
                                          <p:attrName>ppt_y</p:attrName>
                                        </p:attrNameLst>
                                      </p:cBhvr>
                                      <p:rCtr x="-10039" y="23935"/>
                                    </p:animMotion>
                                  </p:childTnLst>
                                  <p:subTnLst>
                                    <p:audio>
                                      <p:cMediaNode>
                                        <p:cTn display="0" masterRel="sameClick">
                                          <p:stCondLst>
                                            <p:cond evt="begin" delay="0">
                                              <p:tn val="55"/>
                                            </p:cond>
                                          </p:stCondLst>
                                          <p:endCondLst>
                                            <p:cond evt="onStopAudio" delay="0">
                                              <p:tgtEl>
                                                <p:sldTgt/>
                                              </p:tgtEl>
                                            </p:cond>
                                          </p:endCondLst>
                                        </p:cTn>
                                        <p:tgtEl>
                                          <p:sndTgt r:embed="rId7" name="click.wav"/>
                                        </p:tgtEl>
                                      </p:cMediaNode>
                                    </p:audio>
                                  </p:subTnLst>
                                </p:cTn>
                              </p:par>
                            </p:childTnLst>
                          </p:cTn>
                        </p:par>
                      </p:childTnLst>
                    </p:cTn>
                  </p:par>
                  <p:par>
                    <p:cTn id="57" fill="hold">
                      <p:stCondLst>
                        <p:cond delay="indefinite"/>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3.33333E-6 -2.96296E-6 L -0.08047 0.44028 " pathEditMode="relative" rAng="0" ptsTypes="AA">
                                      <p:cBhvr>
                                        <p:cTn id="60" dur="2000" fill="hold"/>
                                        <p:tgtEl>
                                          <p:spTgt spid="14"/>
                                        </p:tgtEl>
                                        <p:attrNameLst>
                                          <p:attrName>ppt_x</p:attrName>
                                          <p:attrName>ppt_y</p:attrName>
                                        </p:attrNameLst>
                                      </p:cBhvr>
                                      <p:rCtr x="-4023" y="22014"/>
                                    </p:animMotion>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18"/>
                </p:tgtEl>
              </p:cMediaNode>
            </p:video>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8" grpId="0"/>
      <p:bldP spid="24" grpId="0"/>
      <p:bldP spid="25" grpId="0"/>
      <p:bldP spid="26" grpId="0"/>
    </p:bldLst>
  </p:timing>
  <p:extLst>
    <p:ext uri="{E180D4A7-C9FB-4DFB-919C-405C955672EB}">
      <p14:showEvtLst xmlns:p14="http://schemas.microsoft.com/office/powerpoint/2010/main">
        <p14:playEvt time="19779" objId="18"/>
        <p14:stopEvt time="25091"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396"/>
            <a:ext cx="12192000" cy="6922395"/>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683351" y="370772"/>
            <a:ext cx="6606862" cy="461665"/>
          </a:xfrm>
          <a:prstGeom prst="rect">
            <a:avLst/>
          </a:prstGeom>
          <a:noFill/>
        </p:spPr>
        <p:txBody>
          <a:bodyPr wrap="square" rtlCol="0">
            <a:spAutoFit/>
          </a:bodyPr>
          <a:lstStyle/>
          <a:p>
            <a:pPr algn="ctr"/>
            <a:r>
              <a:rPr lang="en-US" sz="2400" b="1" dirty="0">
                <a:solidFill>
                  <a:srgbClr val="C00000"/>
                </a:solidFill>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683351" y="746472"/>
            <a:ext cx="6606862" cy="400110"/>
          </a:xfrm>
          <a:prstGeom prst="rect">
            <a:avLst/>
          </a:prstGeom>
          <a:noFill/>
        </p:spPr>
        <p:txBody>
          <a:bodyPr wrap="square" rtlCol="0">
            <a:spAutoFit/>
          </a:bodyPr>
          <a:lstStyle/>
          <a:p>
            <a:pPr algn="ctr"/>
            <a:r>
              <a:rPr lang="vi-VN" sz="2000" b="1" dirty="0" smtClean="0">
                <a:solidFill>
                  <a:srgbClr val="C00000"/>
                </a:solidFill>
              </a:rPr>
              <a:t>TRƯỜNG MẦM NON ĐỨC GIANG</a:t>
            </a:r>
            <a:endParaRPr lang="en-US" sz="2000" b="1" dirty="0">
              <a:solidFill>
                <a:srgbClr val="C00000"/>
              </a:solidFill>
            </a:endParaRPr>
          </a:p>
        </p:txBody>
      </p:sp>
      <p:sp>
        <p:nvSpPr>
          <p:cNvPr id="23" name="TextBox 22">
            <a:extLst>
              <a:ext uri="{FF2B5EF4-FFF2-40B4-BE49-F238E27FC236}">
                <a16:creationId xmlns:a16="http://schemas.microsoft.com/office/drawing/2014/main" id="{2252FBFC-B116-495E-A065-44A0BFEB7C39}"/>
              </a:ext>
            </a:extLst>
          </p:cNvPr>
          <p:cNvSpPr txBox="1"/>
          <p:nvPr/>
        </p:nvSpPr>
        <p:spPr>
          <a:xfrm>
            <a:off x="967404" y="4236623"/>
            <a:ext cx="10257183" cy="1169551"/>
          </a:xfrm>
          <a:prstGeom prst="rect">
            <a:avLst/>
          </a:prstGeom>
          <a:noFill/>
        </p:spPr>
        <p:txBody>
          <a:bodyPr wrap="square" rtlCol="0">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ĐỀ 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SO SÁNH SỐ </a:t>
            </a:r>
            <a:r>
              <a:rPr lang="en-US" sz="2800" b="1" dirty="0" smtClean="0">
                <a:solidFill>
                  <a:srgbClr val="FF0000"/>
                </a:solidFill>
                <a:latin typeface="Times New Roman" panose="02020603050405020304" pitchFamily="18" charset="0"/>
                <a:cs typeface="Times New Roman" panose="02020603050405020304" pitchFamily="18" charset="0"/>
              </a:rPr>
              <a:t>L</a:t>
            </a:r>
            <a:r>
              <a:rPr lang="vi-VN" sz="2800" b="1" dirty="0" smtClean="0">
                <a:solidFill>
                  <a:srgbClr val="FF0000"/>
                </a:solidFill>
                <a:latin typeface="Times New Roman" panose="02020603050405020304" pitchFamily="18" charset="0"/>
                <a:cs typeface="Times New Roman" panose="02020603050405020304" pitchFamily="18" charset="0"/>
              </a:rPr>
              <a:t>Ư</a:t>
            </a:r>
            <a:r>
              <a:rPr lang="en-US" sz="2800" b="1" dirty="0" smtClean="0">
                <a:solidFill>
                  <a:srgbClr val="FF0000"/>
                </a:solidFill>
                <a:latin typeface="Times New Roman" panose="02020603050405020304" pitchFamily="18" charset="0"/>
                <a:cs typeface="Times New Roman" panose="02020603050405020304" pitchFamily="18" charset="0"/>
              </a:rPr>
              <a:t>ỢNG CỦA BA </a:t>
            </a:r>
            <a:r>
              <a:rPr lang="en-US" sz="2800" b="1" dirty="0">
                <a:solidFill>
                  <a:srgbClr val="FF0000"/>
                </a:solidFill>
                <a:latin typeface="Times New Roman" panose="02020603050405020304" pitchFamily="18" charset="0"/>
                <a:cs typeface="Times New Roman" panose="02020603050405020304" pitchFamily="18" charset="0"/>
              </a:rPr>
              <a:t>NHÓM ĐỐI T</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ỢNG TRONG PHẠM VI </a:t>
            </a:r>
            <a:r>
              <a:rPr lang="vi-VN" sz="2800" b="1" dirty="0" smtClean="0">
                <a:solidFill>
                  <a:srgbClr val="FF0000"/>
                </a:solidFill>
                <a:latin typeface="Times New Roman" panose="02020603050405020304" pitchFamily="18" charset="0"/>
                <a:cs typeface="Times New Roman" panose="02020603050405020304" pitchFamily="18" charset="0"/>
              </a:rPr>
              <a:t>10</a:t>
            </a:r>
            <a:endParaRPr lang="vi-VN" sz="2800" b="1" dirty="0">
              <a:solidFill>
                <a:srgbClr val="FF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3695930" y="2004678"/>
            <a:ext cx="4409990" cy="1077218"/>
          </a:xfrm>
          <a:prstGeom prst="rect">
            <a:avLst/>
          </a:prstGeom>
          <a:noFill/>
        </p:spPr>
        <p:txBody>
          <a:bodyPr wrap="none" lIns="91440" tIns="45720" rIns="91440" bIns="45720">
            <a:spAutoFit/>
          </a:bodyPr>
          <a:lstStyle/>
          <a:p>
            <a:pPr algn="ctr"/>
            <a:r>
              <a:rPr lang="vi-VN" sz="3200" b="1" dirty="0" smtClean="0">
                <a:ln w="0"/>
                <a:solidFill>
                  <a:srgbClr val="0066FF"/>
                </a:solidFill>
                <a:effectLst>
                  <a:outerShdw blurRad="38100" dist="25400" dir="5400000" algn="ctr" rotWithShape="0">
                    <a:srgbClr val="6E747A">
                      <a:alpha val="43000"/>
                    </a:srgbClr>
                  </a:outerShdw>
                </a:effectLst>
              </a:rPr>
              <a:t>LĨNH VỰC</a:t>
            </a:r>
            <a:endParaRPr lang="en-US" sz="3200" b="1" cap="none" spc="0" dirty="0">
              <a:ln w="0"/>
              <a:solidFill>
                <a:srgbClr val="0066FF"/>
              </a:solidFill>
              <a:effectLst>
                <a:outerShdw blurRad="38100" dist="25400" dir="5400000" algn="ctr" rotWithShape="0">
                  <a:srgbClr val="6E747A">
                    <a:alpha val="43000"/>
                  </a:srgbClr>
                </a:outerShdw>
              </a:effectLst>
            </a:endParaRPr>
          </a:p>
          <a:p>
            <a:pPr algn="ctr"/>
            <a:r>
              <a:rPr lang="en-US" sz="3200" b="1" cap="none" spc="0" dirty="0">
                <a:ln w="0"/>
                <a:solidFill>
                  <a:srgbClr val="0066FF"/>
                </a:solidFill>
                <a:effectLst>
                  <a:outerShdw blurRad="38100" dist="25400" dir="5400000" algn="ctr" rotWithShape="0">
                    <a:srgbClr val="6E747A">
                      <a:alpha val="43000"/>
                    </a:srgbClr>
                  </a:outerShdw>
                </a:effectLst>
              </a:rPr>
              <a:t>PHÁT TRIỂN NHẬN TH</a:t>
            </a:r>
            <a:r>
              <a:rPr lang="en-US" sz="3200" b="1" dirty="0">
                <a:ln w="0"/>
                <a:solidFill>
                  <a:srgbClr val="0066FF"/>
                </a:solidFill>
                <a:effectLst>
                  <a:outerShdw blurRad="38100" dist="25400" dir="5400000" algn="ctr" rotWithShape="0">
                    <a:srgbClr val="6E747A">
                      <a:alpha val="43000"/>
                    </a:srgbClr>
                  </a:outerShdw>
                </a:effectLst>
              </a:rPr>
              <a:t>ỨC</a:t>
            </a:r>
            <a:endParaRPr lang="en-US" sz="3200" b="1" cap="none" spc="0" dirty="0">
              <a:ln w="0"/>
              <a:solidFill>
                <a:srgbClr val="0066FF"/>
              </a:solidFill>
              <a:effectLst>
                <a:outerShdw blurRad="38100" dist="25400" dir="5400000" algn="ctr" rotWithShape="0">
                  <a:srgbClr val="6E747A">
                    <a:alpha val="43000"/>
                  </a:srgbClr>
                </a:outerShdw>
              </a:effectLst>
            </a:endParaRPr>
          </a:p>
        </p:txBody>
      </p:sp>
      <p:sp>
        <p:nvSpPr>
          <p:cNvPr id="27" name="TextBox 26">
            <a:extLst>
              <a:ext uri="{FF2B5EF4-FFF2-40B4-BE49-F238E27FC236}">
                <a16:creationId xmlns:a16="http://schemas.microsoft.com/office/drawing/2014/main" id="{3AA1AEAA-A75E-4E0D-9916-FD1EEED8E42A}"/>
              </a:ext>
            </a:extLst>
          </p:cNvPr>
          <p:cNvSpPr txBox="1"/>
          <p:nvPr/>
        </p:nvSpPr>
        <p:spPr>
          <a:xfrm>
            <a:off x="2597494" y="5509156"/>
            <a:ext cx="6606862" cy="461665"/>
          </a:xfrm>
          <a:prstGeom prst="rect">
            <a:avLst/>
          </a:prstGeom>
          <a:noFill/>
        </p:spPr>
        <p:txBody>
          <a:bodyPr wrap="square" rtlCol="0">
            <a:spAutoFit/>
          </a:bodyPr>
          <a:lstStyle/>
          <a:p>
            <a:pPr algn="ctr"/>
            <a:r>
              <a:rPr lang="en-US" sz="2400" b="1" dirty="0" err="1">
                <a:solidFill>
                  <a:srgbClr val="0066FF"/>
                </a:solidFill>
              </a:rPr>
              <a:t>Lứa</a:t>
            </a:r>
            <a:r>
              <a:rPr lang="en-US" sz="2400" b="1" dirty="0">
                <a:solidFill>
                  <a:srgbClr val="0066FF"/>
                </a:solidFill>
              </a:rPr>
              <a:t> </a:t>
            </a:r>
            <a:r>
              <a:rPr lang="en-US" sz="2400" b="1" dirty="0" err="1">
                <a:solidFill>
                  <a:srgbClr val="0066FF"/>
                </a:solidFill>
              </a:rPr>
              <a:t>tuổi</a:t>
            </a:r>
            <a:r>
              <a:rPr lang="en-US" sz="2400" b="1" dirty="0">
                <a:solidFill>
                  <a:srgbClr val="0066FF"/>
                </a:solidFill>
              </a:rPr>
              <a:t>: </a:t>
            </a:r>
            <a:r>
              <a:rPr lang="en-US" sz="2400" b="1" dirty="0" smtClean="0">
                <a:solidFill>
                  <a:srgbClr val="0066FF"/>
                </a:solidFill>
              </a:rPr>
              <a:t>5-6 </a:t>
            </a:r>
            <a:r>
              <a:rPr lang="en-US" sz="2400" b="1" dirty="0" err="1">
                <a:solidFill>
                  <a:srgbClr val="0066FF"/>
                </a:solidFill>
              </a:rPr>
              <a:t>tuổi</a:t>
            </a:r>
            <a:endParaRPr lang="en-US" sz="2400" b="1" dirty="0">
              <a:solidFill>
                <a:srgbClr val="0066FF"/>
              </a:solidFill>
            </a:endParaRPr>
          </a:p>
        </p:txBody>
      </p:sp>
      <p:pic>
        <p:nvPicPr>
          <p:cNvPr id="4" name="Picture 3">
            <a:extLst>
              <a:ext uri="{FF2B5EF4-FFF2-40B4-BE49-F238E27FC236}">
                <a16:creationId xmlns:a16="http://schemas.microsoft.com/office/drawing/2014/main" id="{4E825B07-9B76-42BC-90F1-0A86F32A7F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305" y="426602"/>
            <a:ext cx="1012199" cy="811669"/>
          </a:xfrm>
          <a:prstGeom prst="rect">
            <a:avLst/>
          </a:prstGeom>
        </p:spPr>
      </p:pic>
      <p:sp>
        <p:nvSpPr>
          <p:cNvPr id="11" name="TextBox 10">
            <a:extLst>
              <a:ext uri="{FF2B5EF4-FFF2-40B4-BE49-F238E27FC236}">
                <a16:creationId xmlns:a16="http://schemas.microsoft.com/office/drawing/2014/main" id="{2252FBFC-B116-495E-A065-44A0BFEB7C39}"/>
              </a:ext>
            </a:extLst>
          </p:cNvPr>
          <p:cNvSpPr txBox="1"/>
          <p:nvPr/>
        </p:nvSpPr>
        <p:spPr>
          <a:xfrm>
            <a:off x="683351" y="3438476"/>
            <a:ext cx="10257183" cy="738664"/>
          </a:xfrm>
          <a:prstGeom prst="rect">
            <a:avLst/>
          </a:prstGeom>
          <a:noFill/>
        </p:spPr>
        <p:txBody>
          <a:bodyPr wrap="square" rtlCol="0">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HOẠT ĐỘNG: LÀM QUEN VỚI TOÁN</a:t>
            </a:r>
            <a:endParaRPr lang="vi-VN" sz="2800" b="1" dirty="0">
              <a:solidFill>
                <a:srgbClr val="FF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14733495"/>
      </p:ext>
    </p:extLst>
  </p:cSld>
  <p:clrMapOvr>
    <a:masterClrMapping/>
  </p:clrMapOvr>
  <p:transition spd="slow" advTm="95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E6DFC-342A-4EAF-B69A-269938A1D4D3}"/>
              </a:ext>
            </a:extLst>
          </p:cNvPr>
          <p:cNvSpPr/>
          <p:nvPr/>
        </p:nvSpPr>
        <p:spPr>
          <a:xfrm>
            <a:off x="762000" y="726832"/>
            <a:ext cx="10832592" cy="5262979"/>
          </a:xfrm>
          <a:prstGeom prst="rect">
            <a:avLst/>
          </a:prstGeom>
          <a:noFill/>
        </p:spPr>
        <p:txBody>
          <a:bodyPr wrap="square">
            <a:spAutoFit/>
          </a:bodyPr>
          <a:lstStyle/>
          <a:p>
            <a:pPr algn="ctr">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MỤC ĐÍCH – YÊU CẦU</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1. </a:t>
            </a:r>
            <a:r>
              <a:rPr lang="en-US" altLang="en-US" sz="2800" b="1" dirty="0" err="1">
                <a:solidFill>
                  <a:srgbClr val="002060"/>
                </a:solidFill>
                <a:latin typeface="Times New Roman" panose="02020603050405020304" pitchFamily="18" charset="0"/>
                <a:cs typeface="Times New Roman" panose="02020603050405020304" pitchFamily="18" charset="0"/>
              </a:rPr>
              <a:t>Kiến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thức</a:t>
            </a:r>
            <a:r>
              <a:rPr lang="en-US" altLang="en-US" sz="2800" b="1" dirty="0">
                <a:solidFill>
                  <a:srgbClr val="002060"/>
                </a:solidFill>
                <a:latin typeface="Times New Roman" panose="02020603050405020304" pitchFamily="18" charset="0"/>
                <a:cs typeface="Times New Roman" panose="02020603050405020304" pitchFamily="18" charset="0"/>
              </a:rPr>
              <a:t>:</a:t>
            </a:r>
            <a:endParaRPr lang="en-US" altLang="en-US" sz="2800"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quan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hệ</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kém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về</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phạm</a:t>
            </a:r>
            <a:r>
              <a:rPr lang="en-US" altLang="en-US" sz="2800" dirty="0">
                <a:solidFill>
                  <a:srgbClr val="002060"/>
                </a:solidFill>
                <a:latin typeface="Times New Roman" panose="02020603050405020304" pitchFamily="18" charset="0"/>
                <a:cs typeface="Times New Roman" panose="02020603050405020304" pitchFamily="18" charset="0"/>
              </a:rPr>
              <a:t> vi </a:t>
            </a:r>
            <a:r>
              <a:rPr lang="vi-VN" altLang="en-US" sz="2800" dirty="0" smtClean="0">
                <a:solidFill>
                  <a:srgbClr val="002060"/>
                </a:solidFill>
                <a:latin typeface="Times New Roman" panose="02020603050405020304" pitchFamily="18" charset="0"/>
                <a:cs typeface="Times New Roman" panose="02020603050405020304" pitchFamily="18" charset="0"/>
              </a:rPr>
              <a:t>10</a:t>
            </a:r>
            <a:r>
              <a:rPr lang="en-US" altLang="en-US" sz="2800" dirty="0" smtClean="0">
                <a:solidFill>
                  <a:srgbClr val="002060"/>
                </a:solidFill>
                <a:latin typeface="Times New Roman" panose="02020603050405020304" pitchFamily="18" charset="0"/>
                <a:cs typeface="Times New Roman" panose="02020603050405020304" pitchFamily="18" charset="0"/>
              </a:rPr>
              <a:t>. </a:t>
            </a:r>
            <a:endParaRPr lang="en-US" altLang="en-US" sz="2800"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2. </a:t>
            </a:r>
            <a:r>
              <a:rPr lang="en-US" altLang="en-US" sz="2800" b="1" dirty="0" err="1">
                <a:solidFill>
                  <a:srgbClr val="002060"/>
                </a:solidFill>
                <a:latin typeface="Times New Roman" panose="02020603050405020304" pitchFamily="18" charset="0"/>
                <a:cs typeface="Times New Roman" panose="02020603050405020304" pitchFamily="18" charset="0"/>
              </a:rPr>
              <a:t>Kỹ</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năng</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so </a:t>
            </a:r>
            <a:r>
              <a:rPr lang="en-US" altLang="en-US" sz="2800" dirty="0" err="1">
                <a:solidFill>
                  <a:srgbClr val="002060"/>
                </a:solidFill>
                <a:latin typeface="Times New Roman" panose="02020603050405020304" pitchFamily="18" charset="0"/>
                <a:cs typeface="Times New Roman" panose="02020603050405020304" pitchFamily="18" charset="0"/>
              </a:rPr>
              <a:t>sánh</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định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smtClean="0">
                <a:solidFill>
                  <a:srgbClr val="002060"/>
                </a:solidFill>
                <a:latin typeface="Times New Roman" panose="02020603050405020304" pitchFamily="18" charset="0"/>
                <a:cs typeface="Times New Roman" panose="02020603050405020304" pitchFamily="18" charset="0"/>
              </a:rPr>
              <a:t>,</a:t>
            </a:r>
            <a:r>
              <a:rPr lang="vi-VN"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ít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diễn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quan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hệ</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smtClean="0">
                <a:solidFill>
                  <a:srgbClr val="002060"/>
                </a:solidFill>
                <a:latin typeface="Times New Roman" panose="02020603050405020304" pitchFamily="18" charset="0"/>
                <a:cs typeface="Times New Roman" panose="02020603050405020304" pitchFamily="18" charset="0"/>
              </a:rPr>
              <a:t>,</a:t>
            </a:r>
            <a:r>
              <a:rPr lang="vi-VN"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ít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nhóm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tượng</a:t>
            </a:r>
            <a:endParaRPr lang="en-US" altLang="en-US" sz="2800" dirty="0">
              <a:solidFill>
                <a:srgbClr val="00206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rPr>
              <a:t>3. </a:t>
            </a:r>
            <a:r>
              <a:rPr lang="en-US" altLang="en-US" sz="2800" b="1" dirty="0" err="1">
                <a:solidFill>
                  <a:srgbClr val="002060"/>
                </a:solidFill>
                <a:latin typeface="Times New Roman" panose="02020603050405020304" pitchFamily="18" charset="0"/>
                <a:cs typeface="Times New Roman" panose="02020603050405020304" pitchFamily="18" charset="0"/>
              </a:rPr>
              <a:t>Giáo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dục</a:t>
            </a:r>
            <a:r>
              <a:rPr lang="en-US" altLang="en-US" sz="2800" b="1" dirty="0">
                <a:solidFill>
                  <a:srgbClr val="00206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smtClean="0">
                <a:solidFill>
                  <a:srgbClr val="002060"/>
                </a:solidFill>
                <a:latin typeface="Times New Roman" panose="02020603050405020304" pitchFamily="18" charset="0"/>
                <a:cs typeface="Times New Roman" panose="02020603050405020304" pitchFamily="18" charset="0"/>
              </a:rPr>
              <a:t>tham gia học tích cực</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31189470"/>
      </p:ext>
    </p:extLst>
  </p:cSld>
  <p:clrMapOvr>
    <a:masterClrMapping/>
  </p:clrMapOvr>
  <p:transition spd="slow" advTm="205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ECFD09E-6217-435E-BE93-6A3F4A851E14}"/>
              </a:ext>
            </a:extLst>
          </p:cNvPr>
          <p:cNvSpPr txBox="1"/>
          <p:nvPr/>
        </p:nvSpPr>
        <p:spPr>
          <a:xfrm>
            <a:off x="531726" y="1975377"/>
            <a:ext cx="9951720" cy="2308324"/>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PHẦN 1: </a:t>
            </a:r>
          </a:p>
          <a:p>
            <a:pPr algn="ctr"/>
            <a:r>
              <a:rPr lang="en-US" sz="4800" b="1" dirty="0">
                <a:solidFill>
                  <a:srgbClr val="FF0000"/>
                </a:solidFill>
                <a:latin typeface="Times New Roman" panose="02020603050405020304" pitchFamily="18" charset="0"/>
                <a:cs typeface="Times New Roman" panose="02020603050405020304" pitchFamily="18" charset="0"/>
              </a:rPr>
              <a:t>ÔN SO SÁNH HAI NHÓM </a:t>
            </a:r>
          </a:p>
          <a:p>
            <a:pPr algn="ctr"/>
            <a:r>
              <a:rPr lang="en-US" sz="4800" b="1" dirty="0">
                <a:solidFill>
                  <a:srgbClr val="FF0000"/>
                </a:solidFill>
                <a:latin typeface="Times New Roman" panose="02020603050405020304" pitchFamily="18" charset="0"/>
                <a:cs typeface="Times New Roman" panose="02020603050405020304" pitchFamily="18" charset="0"/>
              </a:rPr>
              <a:t>ĐỐI T</a:t>
            </a:r>
            <a:r>
              <a:rPr lang="vi-VN" sz="4800" b="1" dirty="0">
                <a:solidFill>
                  <a:srgbClr val="FF0000"/>
                </a:solidFill>
                <a:latin typeface="Times New Roman" panose="02020603050405020304" pitchFamily="18" charset="0"/>
                <a:cs typeface="Times New Roman" panose="02020603050405020304" pitchFamily="18" charset="0"/>
              </a:rPr>
              <a:t>Ư</a:t>
            </a:r>
            <a:r>
              <a:rPr lang="en-US" sz="4800" b="1" dirty="0">
                <a:solidFill>
                  <a:srgbClr val="FF0000"/>
                </a:solidFill>
                <a:latin typeface="Times New Roman" panose="02020603050405020304" pitchFamily="18" charset="0"/>
                <a:cs typeface="Times New Roman" panose="02020603050405020304" pitchFamily="18" charset="0"/>
              </a:rPr>
              <a:t>ỢNG</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advTm="7497">
        <p:circle/>
      </p:transition>
    </mc:Choice>
    <mc:Fallback xmlns="">
      <p:transition spd="slow" advTm="7497">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ây ăn Quả Trong Vụ Thu Hoạch Nông Nghiệp, Nông Nghiệp, Những Sản  Phẩm Nông Nghiệp, Vườn Cây ăn Trái Vector và PNG với nền trong suốt để 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42294736"/>
      </p:ext>
    </p:extLst>
  </p:cSld>
  <p:clrMapOvr>
    <a:masterClrMapping/>
  </p:clrMapOvr>
  <mc:AlternateContent xmlns:mc="http://schemas.openxmlformats.org/markup-compatibility/2006" xmlns:p14="http://schemas.microsoft.com/office/powerpoint/2010/main">
    <mc:Choice Requires="p14">
      <p:transition spd="slow" p14:dur="2000" advTm="5991"/>
    </mc:Choice>
    <mc:Fallback xmlns="">
      <p:transition spd="slow" advTm="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9 Loại Cây Ăn Quả Tốt Nhất Để Trồng Trong Vườn Của Bạn – Kỹ Thuật Canh Tá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192001" cy="689856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65515365"/>
      </p:ext>
    </p:extLst>
  </p:cSld>
  <p:clrMapOvr>
    <a:masterClrMapping/>
  </p:clrMapOvr>
  <p:transition spd="slow" advTm="920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3FD493-2869-41E9-8668-05830F4D6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973" y="4757531"/>
            <a:ext cx="877264" cy="963322"/>
          </a:xfrm>
          <a:prstGeom prst="rect">
            <a:avLst/>
          </a:prstGeom>
        </p:spPr>
      </p:pic>
      <p:pic>
        <p:nvPicPr>
          <p:cNvPr id="13" name="Picture 12">
            <a:extLst>
              <a:ext uri="{FF2B5EF4-FFF2-40B4-BE49-F238E27FC236}">
                <a16:creationId xmlns:a16="http://schemas.microsoft.com/office/drawing/2014/main" id="{3B603AC3-7023-4F36-B422-D427DF5BA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733" y="2623927"/>
            <a:ext cx="1011805" cy="1047015"/>
          </a:xfrm>
          <a:prstGeom prst="rect">
            <a:avLst/>
          </a:prstGeom>
        </p:spPr>
      </p:pic>
      <p:pic>
        <p:nvPicPr>
          <p:cNvPr id="14" name="Picture 13">
            <a:extLst>
              <a:ext uri="{FF2B5EF4-FFF2-40B4-BE49-F238E27FC236}">
                <a16:creationId xmlns:a16="http://schemas.microsoft.com/office/drawing/2014/main" id="{0A567E7B-C3E1-4478-9E8B-F7A1FF17E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541" y="4757531"/>
            <a:ext cx="877264" cy="963322"/>
          </a:xfrm>
          <a:prstGeom prst="rect">
            <a:avLst/>
          </a:prstGeom>
        </p:spPr>
      </p:pic>
      <p:pic>
        <p:nvPicPr>
          <p:cNvPr id="15" name="Picture 14">
            <a:extLst>
              <a:ext uri="{FF2B5EF4-FFF2-40B4-BE49-F238E27FC236}">
                <a16:creationId xmlns:a16="http://schemas.microsoft.com/office/drawing/2014/main" id="{28263665-EDB1-4DEB-A333-2412EA8EFD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9622" y="2623927"/>
            <a:ext cx="1011805" cy="1047015"/>
          </a:xfrm>
          <a:prstGeom prst="rect">
            <a:avLst/>
          </a:prstGeom>
        </p:spPr>
      </p:pic>
      <p:pic>
        <p:nvPicPr>
          <p:cNvPr id="16" name="Picture 15">
            <a:extLst>
              <a:ext uri="{FF2B5EF4-FFF2-40B4-BE49-F238E27FC236}">
                <a16:creationId xmlns:a16="http://schemas.microsoft.com/office/drawing/2014/main" id="{5388B7BC-E012-441E-A40E-C8BA8EC0F7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1953" y="4757531"/>
            <a:ext cx="877264" cy="963322"/>
          </a:xfrm>
          <a:prstGeom prst="rect">
            <a:avLst/>
          </a:prstGeom>
        </p:spPr>
      </p:pic>
      <p:pic>
        <p:nvPicPr>
          <p:cNvPr id="17" name="Picture 16">
            <a:extLst>
              <a:ext uri="{FF2B5EF4-FFF2-40B4-BE49-F238E27FC236}">
                <a16:creationId xmlns:a16="http://schemas.microsoft.com/office/drawing/2014/main" id="{EC479F43-B5A4-44FF-97CE-8C98BC3B8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563" y="2623927"/>
            <a:ext cx="1011805" cy="1047015"/>
          </a:xfrm>
          <a:prstGeom prst="rect">
            <a:avLst/>
          </a:prstGeom>
        </p:spPr>
      </p:pic>
      <p:pic>
        <p:nvPicPr>
          <p:cNvPr id="18" name="Picture 17">
            <a:extLst>
              <a:ext uri="{FF2B5EF4-FFF2-40B4-BE49-F238E27FC236}">
                <a16:creationId xmlns:a16="http://schemas.microsoft.com/office/drawing/2014/main" id="{63AFCC50-6FB2-4A86-88D4-25FBEE98E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637" y="4757532"/>
            <a:ext cx="877264" cy="963322"/>
          </a:xfrm>
          <a:prstGeom prst="rect">
            <a:avLst/>
          </a:prstGeom>
        </p:spPr>
      </p:pic>
      <p:pic>
        <p:nvPicPr>
          <p:cNvPr id="19" name="Picture 18">
            <a:extLst>
              <a:ext uri="{FF2B5EF4-FFF2-40B4-BE49-F238E27FC236}">
                <a16:creationId xmlns:a16="http://schemas.microsoft.com/office/drawing/2014/main" id="{5547ED79-92FE-4204-8E57-A89C374EBF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3504" y="2623929"/>
            <a:ext cx="1011805" cy="1047015"/>
          </a:xfrm>
          <a:prstGeom prst="rect">
            <a:avLst/>
          </a:prstGeom>
        </p:spPr>
      </p:pic>
      <p:pic>
        <p:nvPicPr>
          <p:cNvPr id="20" name="Picture 19">
            <a:extLst>
              <a:ext uri="{FF2B5EF4-FFF2-40B4-BE49-F238E27FC236}">
                <a16:creationId xmlns:a16="http://schemas.microsoft.com/office/drawing/2014/main" id="{05BF86A0-C723-44D1-B358-B73C9DC64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505" y="4757531"/>
            <a:ext cx="877264" cy="963322"/>
          </a:xfrm>
          <a:prstGeom prst="rect">
            <a:avLst/>
          </a:prstGeom>
        </p:spPr>
      </p:pic>
      <p:pic>
        <p:nvPicPr>
          <p:cNvPr id="21" name="Picture 20">
            <a:extLst>
              <a:ext uri="{FF2B5EF4-FFF2-40B4-BE49-F238E27FC236}">
                <a16:creationId xmlns:a16="http://schemas.microsoft.com/office/drawing/2014/main" id="{85AE1BFE-F345-4E5D-847D-88C9731DC3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394" y="2623927"/>
            <a:ext cx="1011805" cy="1047015"/>
          </a:xfrm>
          <a:prstGeom prst="rect">
            <a:avLst/>
          </a:prstGeom>
        </p:spPr>
      </p:pic>
      <p:pic>
        <p:nvPicPr>
          <p:cNvPr id="22" name="Picture 21">
            <a:extLst>
              <a:ext uri="{FF2B5EF4-FFF2-40B4-BE49-F238E27FC236}">
                <a16:creationId xmlns:a16="http://schemas.microsoft.com/office/drawing/2014/main" id="{589A6C5E-6EDA-43B2-AE04-63029F691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189" y="4757531"/>
            <a:ext cx="877264" cy="963322"/>
          </a:xfrm>
          <a:prstGeom prst="rect">
            <a:avLst/>
          </a:prstGeom>
        </p:spPr>
      </p:pic>
      <p:pic>
        <p:nvPicPr>
          <p:cNvPr id="23" name="Picture 22">
            <a:extLst>
              <a:ext uri="{FF2B5EF4-FFF2-40B4-BE49-F238E27FC236}">
                <a16:creationId xmlns:a16="http://schemas.microsoft.com/office/drawing/2014/main" id="{C016DB9B-FEB8-49DB-931E-83748EB51D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3334" y="2623925"/>
            <a:ext cx="1011805" cy="1047015"/>
          </a:xfrm>
          <a:prstGeom prst="rect">
            <a:avLst/>
          </a:prstGeom>
        </p:spPr>
      </p:pic>
      <p:pic>
        <p:nvPicPr>
          <p:cNvPr id="24" name="Picture 23">
            <a:extLst>
              <a:ext uri="{FF2B5EF4-FFF2-40B4-BE49-F238E27FC236}">
                <a16:creationId xmlns:a16="http://schemas.microsoft.com/office/drawing/2014/main" id="{D90C8F01-2836-4972-9F45-7A8E043B3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6574" y="2623923"/>
            <a:ext cx="1011805" cy="1047015"/>
          </a:xfrm>
          <a:prstGeom prst="rect">
            <a:avLst/>
          </a:prstGeom>
        </p:spPr>
      </p:pic>
      <p:pic>
        <p:nvPicPr>
          <p:cNvPr id="25" name="Picture 24">
            <a:extLst>
              <a:ext uri="{FF2B5EF4-FFF2-40B4-BE49-F238E27FC236}">
                <a16:creationId xmlns:a16="http://schemas.microsoft.com/office/drawing/2014/main" id="{A7F899A8-3395-4779-B3F5-BBA649D25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119" y="2640978"/>
            <a:ext cx="1011805" cy="1047015"/>
          </a:xfrm>
          <a:prstGeom prst="rect">
            <a:avLst/>
          </a:prstGeom>
        </p:spPr>
      </p:pic>
      <p:pic>
        <p:nvPicPr>
          <p:cNvPr id="26" name="Picture 25">
            <a:extLst>
              <a:ext uri="{FF2B5EF4-FFF2-40B4-BE49-F238E27FC236}">
                <a16:creationId xmlns:a16="http://schemas.microsoft.com/office/drawing/2014/main" id="{D2F3EDBD-78BB-425A-A379-346CC6D61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2008" y="2623920"/>
            <a:ext cx="1011805" cy="1047015"/>
          </a:xfrm>
          <a:prstGeom prst="rect">
            <a:avLst/>
          </a:prstGeom>
        </p:spPr>
      </p:pic>
      <p:sp>
        <p:nvSpPr>
          <p:cNvPr id="28" name="TextBox 27">
            <a:extLst>
              <a:ext uri="{FF2B5EF4-FFF2-40B4-BE49-F238E27FC236}">
                <a16:creationId xmlns:a16="http://schemas.microsoft.com/office/drawing/2014/main" id="{5B981772-122F-4340-A726-4B9356AAE326}"/>
              </a:ext>
            </a:extLst>
          </p:cNvPr>
          <p:cNvSpPr txBox="1"/>
          <p:nvPr/>
        </p:nvSpPr>
        <p:spPr>
          <a:xfrm>
            <a:off x="10011334" y="2194989"/>
            <a:ext cx="2277099" cy="1938992"/>
          </a:xfrm>
          <a:prstGeom prst="rect">
            <a:avLst/>
          </a:prstGeom>
          <a:noFill/>
        </p:spPr>
        <p:txBody>
          <a:bodyPr wrap="square" rtlCol="0">
            <a:spAutoFit/>
          </a:bodyPr>
          <a:lstStyle/>
          <a:p>
            <a:r>
              <a:rPr lang="en-US" sz="12000" b="1" dirty="0" smtClean="0">
                <a:solidFill>
                  <a:srgbClr val="C00000"/>
                </a:solidFill>
                <a:latin typeface=".VnAvant" panose="020B7200000000000000" pitchFamily="34" charset="0"/>
              </a:rPr>
              <a:t>10</a:t>
            </a:r>
            <a:endParaRPr lang="vi-VN" sz="12000" b="1" dirty="0">
              <a:solidFill>
                <a:srgbClr val="C00000"/>
              </a:solidFill>
            </a:endParaRPr>
          </a:p>
        </p:txBody>
      </p:sp>
      <p:sp>
        <p:nvSpPr>
          <p:cNvPr id="29" name="TextBox 28">
            <a:extLst>
              <a:ext uri="{FF2B5EF4-FFF2-40B4-BE49-F238E27FC236}">
                <a16:creationId xmlns:a16="http://schemas.microsoft.com/office/drawing/2014/main" id="{5F3B2A5D-4F9E-4186-B48F-56A149D76DF7}"/>
              </a:ext>
            </a:extLst>
          </p:cNvPr>
          <p:cNvSpPr txBox="1"/>
          <p:nvPr/>
        </p:nvSpPr>
        <p:spPr>
          <a:xfrm>
            <a:off x="10810995" y="4140442"/>
            <a:ext cx="1381005" cy="1938992"/>
          </a:xfrm>
          <a:prstGeom prst="rect">
            <a:avLst/>
          </a:prstGeom>
          <a:noFill/>
        </p:spPr>
        <p:txBody>
          <a:bodyPr wrap="square" rtlCol="0">
            <a:spAutoFit/>
          </a:bodyPr>
          <a:lstStyle/>
          <a:p>
            <a:r>
              <a:rPr lang="en-US" sz="12000" b="1" dirty="0" smtClean="0">
                <a:solidFill>
                  <a:srgbClr val="0070C0"/>
                </a:solidFill>
                <a:latin typeface=".VnAvant" panose="020B7200000000000000" pitchFamily="34" charset="0"/>
              </a:rPr>
              <a:t>8</a:t>
            </a:r>
            <a:endParaRPr lang="vi-VN" sz="12000" b="1" dirty="0">
              <a:solidFill>
                <a:srgbClr val="0070C0"/>
              </a:solidFill>
            </a:endParaRPr>
          </a:p>
        </p:txBody>
      </p:sp>
      <p:pic>
        <p:nvPicPr>
          <p:cNvPr id="30" name="Picture 29">
            <a:extLst>
              <a:ext uri="{FF2B5EF4-FFF2-40B4-BE49-F238E27FC236}">
                <a16:creationId xmlns:a16="http://schemas.microsoft.com/office/drawing/2014/main" id="{9E429901-07EE-4B23-B0F5-2B7A487E3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5057" y="4757531"/>
            <a:ext cx="877264" cy="963322"/>
          </a:xfrm>
          <a:prstGeom prst="rect">
            <a:avLst/>
          </a:prstGeom>
        </p:spPr>
      </p:pic>
      <p:sp>
        <p:nvSpPr>
          <p:cNvPr id="2" name="Rectangle: Rounded Corners 1">
            <a:extLst>
              <a:ext uri="{FF2B5EF4-FFF2-40B4-BE49-F238E27FC236}">
                <a16:creationId xmlns:a16="http://schemas.microsoft.com/office/drawing/2014/main" id="{EADE98A7-243D-4D0E-9CE6-D70A938E1CB8}"/>
              </a:ext>
            </a:extLst>
          </p:cNvPr>
          <p:cNvSpPr/>
          <p:nvPr/>
        </p:nvSpPr>
        <p:spPr>
          <a:xfrm>
            <a:off x="8065442" y="2188528"/>
            <a:ext cx="1994527" cy="1825406"/>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3" name="đồng hồ 5 s">
            <a:hlinkClick r:id="" action="ppaction://media"/>
            <a:extLst>
              <a:ext uri="{FF2B5EF4-FFF2-40B4-BE49-F238E27FC236}">
                <a16:creationId xmlns:a16="http://schemas.microsoft.com/office/drawing/2014/main" id="{9901FB84-DB1C-47C9-AF5A-5BD5B63A8F3B}"/>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0"/>
            <a:ext cx="1020417" cy="1020417"/>
          </a:xfrm>
          <a:prstGeom prst="rect">
            <a:avLst/>
          </a:prstGeom>
        </p:spPr>
      </p:pic>
      <p:pic>
        <p:nvPicPr>
          <p:cNvPr id="27" name="Picture 26">
            <a:extLst>
              <a:ext uri="{FF2B5EF4-FFF2-40B4-BE49-F238E27FC236}">
                <a16:creationId xmlns:a16="http://schemas.microsoft.com/office/drawing/2014/main" id="{D90C8F01-2836-4972-9F45-7A8E043B3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202" y="2623921"/>
            <a:ext cx="1011805" cy="1047015"/>
          </a:xfrm>
          <a:prstGeom prst="rect">
            <a:avLst/>
          </a:prstGeom>
        </p:spPr>
      </p:pic>
      <p:pic>
        <p:nvPicPr>
          <p:cNvPr id="31" name="Picture 30">
            <a:extLst>
              <a:ext uri="{FF2B5EF4-FFF2-40B4-BE49-F238E27FC236}">
                <a16:creationId xmlns:a16="http://schemas.microsoft.com/office/drawing/2014/main" id="{9E429901-07EE-4B23-B0F5-2B7A487E3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2301" y="4757531"/>
            <a:ext cx="877264" cy="963322"/>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06405004"/>
      </p:ext>
    </p:extLst>
  </p:cSld>
  <p:clrMapOvr>
    <a:masterClrMapping/>
  </p:clrMapOvr>
  <p:transition spd="slow" advTm="671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15"/>
                                        </p:tgtEl>
                                      </p:cBhvr>
                                    </p:animEffect>
                                    <p:animScale>
                                      <p:cBhvr>
                                        <p:cTn id="20" dur="250" autoRev="1" fill="hold"/>
                                        <p:tgtEl>
                                          <p:spTgt spid="1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7"/>
                                        </p:tgtEl>
                                      </p:cBhvr>
                                    </p:animEffect>
                                    <p:animScale>
                                      <p:cBhvr>
                                        <p:cTn id="25" dur="250" autoRev="1" fill="hold"/>
                                        <p:tgtEl>
                                          <p:spTgt spid="17"/>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7"/>
                                        </p:tgtEl>
                                      </p:cBhvr>
                                    </p:animEffect>
                                    <p:animScale>
                                      <p:cBhvr>
                                        <p:cTn id="50" dur="250" autoRev="1" fill="hold"/>
                                        <p:tgtEl>
                                          <p:spTgt spid="27"/>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5"/>
                                        </p:tgtEl>
                                      </p:cBhvr>
                                    </p:animEffect>
                                    <p:animScale>
                                      <p:cBhvr>
                                        <p:cTn id="55" dur="25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6"/>
                                        </p:tgtEl>
                                      </p:cBhvr>
                                    </p:animEffect>
                                    <p:animScale>
                                      <p:cBhvr>
                                        <p:cTn id="60" dur="250" autoRev="1" fill="hold"/>
                                        <p:tgtEl>
                                          <p:spTgt spid="2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1"/>
                                        </p:tgtEl>
                                      </p:cBhvr>
                                    </p:animEffect>
                                    <p:animScale>
                                      <p:cBhvr>
                                        <p:cTn id="70" dur="250" autoRev="1" fill="hold"/>
                                        <p:tgtEl>
                                          <p:spTgt spid="11"/>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4"/>
                                        </p:tgtEl>
                                      </p:cBhvr>
                                    </p:animEffect>
                                    <p:animScale>
                                      <p:cBhvr>
                                        <p:cTn id="75" dur="250" autoRev="1" fill="hold"/>
                                        <p:tgtEl>
                                          <p:spTgt spid="14"/>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6"/>
                                        </p:tgtEl>
                                      </p:cBhvr>
                                    </p:animEffect>
                                    <p:animScale>
                                      <p:cBhvr>
                                        <p:cTn id="80" dur="250" autoRev="1" fill="hold"/>
                                        <p:tgtEl>
                                          <p:spTgt spid="16"/>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18"/>
                                        </p:tgtEl>
                                      </p:cBhvr>
                                    </p:animEffect>
                                    <p:animScale>
                                      <p:cBhvr>
                                        <p:cTn id="85" dur="250" autoRev="1" fill="hold"/>
                                        <p:tgtEl>
                                          <p:spTgt spid="18"/>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20"/>
                                        </p:tgtEl>
                                      </p:cBhvr>
                                    </p:animEffect>
                                    <p:animScale>
                                      <p:cBhvr>
                                        <p:cTn id="90" dur="250" autoRev="1" fill="hold"/>
                                        <p:tgtEl>
                                          <p:spTgt spid="20"/>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22"/>
                                        </p:tgtEl>
                                      </p:cBhvr>
                                    </p:animEffect>
                                    <p:animScale>
                                      <p:cBhvr>
                                        <p:cTn id="95" dur="250" autoRev="1" fill="hold"/>
                                        <p:tgtEl>
                                          <p:spTgt spid="22"/>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30"/>
                                        </p:tgtEl>
                                      </p:cBhvr>
                                    </p:animEffect>
                                    <p:animScale>
                                      <p:cBhvr>
                                        <p:cTn id="100" dur="250" autoRev="1" fill="hold"/>
                                        <p:tgtEl>
                                          <p:spTgt spid="30"/>
                                        </p:tgtEl>
                                      </p:cBhvr>
                                      <p:by x="105000" y="105000"/>
                                    </p:animScale>
                                  </p:childTnLst>
                                </p:cTn>
                              </p:par>
                            </p:childTnLst>
                          </p:cTn>
                        </p:par>
                      </p:childTnLst>
                    </p:cTn>
                  </p:par>
                  <p:par>
                    <p:cTn id="101" fill="hold">
                      <p:stCondLst>
                        <p:cond delay="indefinite"/>
                      </p:stCondLst>
                      <p:childTnLst>
                        <p:par>
                          <p:cTn id="102" fill="hold">
                            <p:stCondLst>
                              <p:cond delay="0"/>
                            </p:stCondLst>
                            <p:childTnLst>
                              <p:par>
                                <p:cTn id="103" presetID="26" presetClass="emph" presetSubtype="0" fill="hold" nodeType="clickEffect">
                                  <p:stCondLst>
                                    <p:cond delay="0"/>
                                  </p:stCondLst>
                                  <p:childTnLst>
                                    <p:animEffect transition="out" filter="fade">
                                      <p:cBhvr>
                                        <p:cTn id="104" dur="500" tmFilter="0, 0; .2, .5; .8, .5; 1, 0"/>
                                        <p:tgtEl>
                                          <p:spTgt spid="31"/>
                                        </p:tgtEl>
                                      </p:cBhvr>
                                    </p:animEffect>
                                    <p:animScale>
                                      <p:cBhvr>
                                        <p:cTn id="105" dur="250" autoRev="1" fill="hold"/>
                                        <p:tgtEl>
                                          <p:spTgt spid="31"/>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left)">
                                      <p:cBhvr>
                                        <p:cTn id="1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3"/>
                </p:tgtEl>
              </p:cMediaNode>
            </p:video>
            <p:seq concurrent="1" nextAc="seek">
              <p:cTn id="117" restart="whenNotActive" fill="hold" evtFilter="cancelBubble" nodeType="interactiveSeq">
                <p:stCondLst>
                  <p:cond evt="onClick" delay="0">
                    <p:tgtEl>
                      <p:spTgt spid="3"/>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clickEffect">
                                  <p:stCondLst>
                                    <p:cond delay="0"/>
                                  </p:stCondLst>
                                  <p:childTnLst>
                                    <p:cmd type="call" cmd="togglePause">
                                      <p:cBhvr>
                                        <p:cTn id="121"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22" fill="hold" display="0">
                  <p:stCondLst>
                    <p:cond delay="indefinite"/>
                  </p:stCondLst>
                  <p:endCondLst>
                    <p:cond evt="onStopAudio" delay="0">
                      <p:tgtEl>
                        <p:sldTgt/>
                      </p:tgtEl>
                    </p:cond>
                  </p:endCondLst>
                </p:cTn>
                <p:tgtEl>
                  <p:spTgt spid="8"/>
                </p:tgtEl>
              </p:cMediaNode>
            </p:audio>
          </p:childTnLst>
        </p:cTn>
      </p:par>
    </p:tnLst>
    <p:bldLst>
      <p:bldP spid="28" grpId="0"/>
      <p:bldP spid="29" grpId="0"/>
      <p:bldP spid="2" grpId="0" animBg="1"/>
    </p:bldLst>
  </p:timing>
  <p:extLst mod="1">
    <p:ext uri="{E180D4A7-C9FB-4DFB-919C-405C955672EB}">
      <p14:showEvtLst xmlns:p14="http://schemas.microsoft.com/office/powerpoint/2010/main">
        <p14:playEvt time="13942" objId="3"/>
        <p14:stopEvt time="19260"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97DB26-C0CA-4B47-87D8-E0276ABAA1D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89796" y="1713659"/>
            <a:ext cx="1244361" cy="881992"/>
          </a:xfrm>
        </p:spPr>
      </p:pic>
      <p:pic>
        <p:nvPicPr>
          <p:cNvPr id="7" name="Picture 6">
            <a:extLst>
              <a:ext uri="{FF2B5EF4-FFF2-40B4-BE49-F238E27FC236}">
                <a16:creationId xmlns:a16="http://schemas.microsoft.com/office/drawing/2014/main" id="{6815D701-3B2F-4F16-9123-3C1BC6467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1054" y="3201888"/>
            <a:ext cx="1236740" cy="1418896"/>
          </a:xfrm>
          <a:prstGeom prst="rect">
            <a:avLst/>
          </a:prstGeom>
        </p:spPr>
      </p:pic>
      <p:pic>
        <p:nvPicPr>
          <p:cNvPr id="8" name="Content Placeholder 4">
            <a:extLst>
              <a:ext uri="{FF2B5EF4-FFF2-40B4-BE49-F238E27FC236}">
                <a16:creationId xmlns:a16="http://schemas.microsoft.com/office/drawing/2014/main" id="{59C3C5CE-583E-4CF6-A5D4-7296BCF59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717" y="1643270"/>
            <a:ext cx="1244361" cy="881992"/>
          </a:xfrm>
          <a:prstGeom prst="rect">
            <a:avLst/>
          </a:prstGeom>
        </p:spPr>
      </p:pic>
      <p:pic>
        <p:nvPicPr>
          <p:cNvPr id="9" name="Picture 8">
            <a:extLst>
              <a:ext uri="{FF2B5EF4-FFF2-40B4-BE49-F238E27FC236}">
                <a16:creationId xmlns:a16="http://schemas.microsoft.com/office/drawing/2014/main" id="{B8F5A07D-0C32-4077-9B99-74E061A22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6745" y="3201888"/>
            <a:ext cx="1236740" cy="1418896"/>
          </a:xfrm>
          <a:prstGeom prst="rect">
            <a:avLst/>
          </a:prstGeom>
        </p:spPr>
      </p:pic>
      <p:pic>
        <p:nvPicPr>
          <p:cNvPr id="10" name="Content Placeholder 4">
            <a:extLst>
              <a:ext uri="{FF2B5EF4-FFF2-40B4-BE49-F238E27FC236}">
                <a16:creationId xmlns:a16="http://schemas.microsoft.com/office/drawing/2014/main" id="{2B68FB45-B2B5-4454-948C-6F6ED63C7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6035" y="1713657"/>
            <a:ext cx="1244361" cy="881992"/>
          </a:xfrm>
          <a:prstGeom prst="rect">
            <a:avLst/>
          </a:prstGeom>
        </p:spPr>
      </p:pic>
      <p:pic>
        <p:nvPicPr>
          <p:cNvPr id="11" name="Picture 10">
            <a:extLst>
              <a:ext uri="{FF2B5EF4-FFF2-40B4-BE49-F238E27FC236}">
                <a16:creationId xmlns:a16="http://schemas.microsoft.com/office/drawing/2014/main" id="{B8885BAD-9D56-4098-B26A-E488E79F4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5424" y="3201888"/>
            <a:ext cx="1236740" cy="1418896"/>
          </a:xfrm>
          <a:prstGeom prst="rect">
            <a:avLst/>
          </a:prstGeom>
        </p:spPr>
      </p:pic>
      <p:pic>
        <p:nvPicPr>
          <p:cNvPr id="12" name="Content Placeholder 4">
            <a:extLst>
              <a:ext uri="{FF2B5EF4-FFF2-40B4-BE49-F238E27FC236}">
                <a16:creationId xmlns:a16="http://schemas.microsoft.com/office/drawing/2014/main" id="{807A6394-6F4C-440C-80E2-BA80A07529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5422" y="1684179"/>
            <a:ext cx="1244361" cy="881992"/>
          </a:xfrm>
          <a:prstGeom prst="rect">
            <a:avLst/>
          </a:prstGeom>
        </p:spPr>
      </p:pic>
      <p:pic>
        <p:nvPicPr>
          <p:cNvPr id="13" name="Picture 12">
            <a:extLst>
              <a:ext uri="{FF2B5EF4-FFF2-40B4-BE49-F238E27FC236}">
                <a16:creationId xmlns:a16="http://schemas.microsoft.com/office/drawing/2014/main" id="{FF4EC602-C266-4D40-B444-7A3AD4420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951" y="3157667"/>
            <a:ext cx="1236740" cy="1418896"/>
          </a:xfrm>
          <a:prstGeom prst="rect">
            <a:avLst/>
          </a:prstGeom>
        </p:spPr>
      </p:pic>
      <p:pic>
        <p:nvPicPr>
          <p:cNvPr id="14" name="Content Placeholder 4">
            <a:extLst>
              <a:ext uri="{FF2B5EF4-FFF2-40B4-BE49-F238E27FC236}">
                <a16:creationId xmlns:a16="http://schemas.microsoft.com/office/drawing/2014/main" id="{C1C63704-AE65-4305-83DD-4F5E1C9CD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534" y="1713658"/>
            <a:ext cx="1244361" cy="881992"/>
          </a:xfrm>
          <a:prstGeom prst="rect">
            <a:avLst/>
          </a:prstGeom>
        </p:spPr>
      </p:pic>
      <p:pic>
        <p:nvPicPr>
          <p:cNvPr id="16" name="Content Placeholder 4">
            <a:extLst>
              <a:ext uri="{FF2B5EF4-FFF2-40B4-BE49-F238E27FC236}">
                <a16:creationId xmlns:a16="http://schemas.microsoft.com/office/drawing/2014/main" id="{CB83CEFC-3493-4512-97E4-22AB4CDCFC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1" y="1643270"/>
            <a:ext cx="1244361" cy="881992"/>
          </a:xfrm>
          <a:prstGeom prst="rect">
            <a:avLst/>
          </a:prstGeom>
        </p:spPr>
      </p:pic>
      <p:pic>
        <p:nvPicPr>
          <p:cNvPr id="17" name="Picture 16">
            <a:extLst>
              <a:ext uri="{FF2B5EF4-FFF2-40B4-BE49-F238E27FC236}">
                <a16:creationId xmlns:a16="http://schemas.microsoft.com/office/drawing/2014/main" id="{6B6B27A3-8976-457E-BF1E-485EC3E7C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666" y="3201888"/>
            <a:ext cx="1236740" cy="1418896"/>
          </a:xfrm>
          <a:prstGeom prst="rect">
            <a:avLst/>
          </a:prstGeom>
        </p:spPr>
      </p:pic>
      <p:pic>
        <p:nvPicPr>
          <p:cNvPr id="18" name="Content Placeholder 4">
            <a:extLst>
              <a:ext uri="{FF2B5EF4-FFF2-40B4-BE49-F238E27FC236}">
                <a16:creationId xmlns:a16="http://schemas.microsoft.com/office/drawing/2014/main" id="{0F9D6389-7EDD-4550-B057-6741C3D08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807" y="1643270"/>
            <a:ext cx="1244361" cy="881992"/>
          </a:xfrm>
          <a:prstGeom prst="rect">
            <a:avLst/>
          </a:prstGeom>
        </p:spPr>
      </p:pic>
      <p:pic>
        <p:nvPicPr>
          <p:cNvPr id="19" name="Content Placeholder 4">
            <a:extLst>
              <a:ext uri="{FF2B5EF4-FFF2-40B4-BE49-F238E27FC236}">
                <a16:creationId xmlns:a16="http://schemas.microsoft.com/office/drawing/2014/main" id="{0CED40ED-F3EC-454A-A8AF-67FECD357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7244" y="1643270"/>
            <a:ext cx="1244361" cy="881992"/>
          </a:xfrm>
          <a:prstGeom prst="rect">
            <a:avLst/>
          </a:prstGeom>
        </p:spPr>
      </p:pic>
      <p:pic>
        <p:nvPicPr>
          <p:cNvPr id="20" name="Picture 19">
            <a:extLst>
              <a:ext uri="{FF2B5EF4-FFF2-40B4-BE49-F238E27FC236}">
                <a16:creationId xmlns:a16="http://schemas.microsoft.com/office/drawing/2014/main" id="{EFE979E7-0657-4559-8CA4-7FA677373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2691" y="3157667"/>
            <a:ext cx="1236740" cy="1418896"/>
          </a:xfrm>
          <a:prstGeom prst="rect">
            <a:avLst/>
          </a:prstGeom>
        </p:spPr>
      </p:pic>
      <p:pic>
        <p:nvPicPr>
          <p:cNvPr id="21" name="Picture 20">
            <a:extLst>
              <a:ext uri="{FF2B5EF4-FFF2-40B4-BE49-F238E27FC236}">
                <a16:creationId xmlns:a16="http://schemas.microsoft.com/office/drawing/2014/main" id="{05B4A13F-AA1C-4751-954E-5AF8906E0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969" y="3157667"/>
            <a:ext cx="1236740" cy="1418896"/>
          </a:xfrm>
          <a:prstGeom prst="rect">
            <a:avLst/>
          </a:prstGeom>
        </p:spPr>
      </p:pic>
      <p:sp>
        <p:nvSpPr>
          <p:cNvPr id="22" name="TextBox 21">
            <a:extLst>
              <a:ext uri="{FF2B5EF4-FFF2-40B4-BE49-F238E27FC236}">
                <a16:creationId xmlns:a16="http://schemas.microsoft.com/office/drawing/2014/main" id="{600E9915-709F-4AB2-ACD4-4260958B9388}"/>
              </a:ext>
            </a:extLst>
          </p:cNvPr>
          <p:cNvSpPr txBox="1"/>
          <p:nvPr/>
        </p:nvSpPr>
        <p:spPr>
          <a:xfrm>
            <a:off x="10528627" y="926935"/>
            <a:ext cx="1381005" cy="2215991"/>
          </a:xfrm>
          <a:prstGeom prst="rect">
            <a:avLst/>
          </a:prstGeom>
          <a:noFill/>
        </p:spPr>
        <p:txBody>
          <a:bodyPr wrap="square" rtlCol="0">
            <a:spAutoFit/>
          </a:bodyPr>
          <a:lstStyle/>
          <a:p>
            <a:r>
              <a:rPr lang="en-US" sz="13800" b="1" dirty="0">
                <a:solidFill>
                  <a:srgbClr val="C00000"/>
                </a:solidFill>
                <a:latin typeface=".VnAvant" panose="020B7200000000000000" pitchFamily="34" charset="0"/>
              </a:rPr>
              <a:t>8</a:t>
            </a:r>
            <a:endParaRPr lang="vi-VN" sz="13800" b="1" dirty="0">
              <a:solidFill>
                <a:srgbClr val="C00000"/>
              </a:solidFill>
            </a:endParaRPr>
          </a:p>
        </p:txBody>
      </p:sp>
      <p:sp>
        <p:nvSpPr>
          <p:cNvPr id="23" name="TextBox 22">
            <a:extLst>
              <a:ext uri="{FF2B5EF4-FFF2-40B4-BE49-F238E27FC236}">
                <a16:creationId xmlns:a16="http://schemas.microsoft.com/office/drawing/2014/main" id="{93DD1C48-8E6D-4467-8F78-9065EA7CBB38}"/>
              </a:ext>
            </a:extLst>
          </p:cNvPr>
          <p:cNvSpPr txBox="1"/>
          <p:nvPr/>
        </p:nvSpPr>
        <p:spPr>
          <a:xfrm>
            <a:off x="10516795" y="3088118"/>
            <a:ext cx="1381005" cy="2215991"/>
          </a:xfrm>
          <a:prstGeom prst="rect">
            <a:avLst/>
          </a:prstGeom>
          <a:noFill/>
        </p:spPr>
        <p:txBody>
          <a:bodyPr wrap="square" rtlCol="0">
            <a:spAutoFit/>
          </a:bodyPr>
          <a:lstStyle/>
          <a:p>
            <a:r>
              <a:rPr lang="en-US" sz="13800" b="1" dirty="0">
                <a:solidFill>
                  <a:srgbClr val="009900"/>
                </a:solidFill>
                <a:latin typeface=".VnAvant" panose="020B7200000000000000" pitchFamily="34" charset="0"/>
              </a:rPr>
              <a:t>7</a:t>
            </a:r>
            <a:endParaRPr lang="vi-VN" sz="13800" b="1" dirty="0">
              <a:solidFill>
                <a:srgbClr val="009900"/>
              </a:solidFill>
            </a:endParaRPr>
          </a:p>
        </p:txBody>
      </p:sp>
      <p:sp>
        <p:nvSpPr>
          <p:cNvPr id="25" name="Rectangle: Rounded Corners 24">
            <a:extLst>
              <a:ext uri="{FF2B5EF4-FFF2-40B4-BE49-F238E27FC236}">
                <a16:creationId xmlns:a16="http://schemas.microsoft.com/office/drawing/2014/main" id="{1BFA2BB3-C07B-43AA-BC82-0B7B4B18E239}"/>
              </a:ext>
            </a:extLst>
          </p:cNvPr>
          <p:cNvSpPr/>
          <p:nvPr/>
        </p:nvSpPr>
        <p:spPr>
          <a:xfrm>
            <a:off x="8787762" y="1113905"/>
            <a:ext cx="1365267" cy="1951383"/>
          </a:xfrm>
          <a:prstGeom prst="roundRect">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6" name="đồng hồ 5 s">
            <a:hlinkClick r:id="" action="ppaction://media"/>
            <a:extLst>
              <a:ext uri="{FF2B5EF4-FFF2-40B4-BE49-F238E27FC236}">
                <a16:creationId xmlns:a16="http://schemas.microsoft.com/office/drawing/2014/main" id="{92A44029-C129-420F-B1AB-6C3BBC0360A5}"/>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5738192"/>
            <a:ext cx="1020417" cy="1020417"/>
          </a:xfrm>
          <a:prstGeom prst="rect">
            <a:avLst/>
          </a:prstGeom>
        </p:spPr>
      </p:pic>
      <p:pic>
        <p:nvPicPr>
          <p:cNvPr id="15" name="Audio 1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18709281"/>
      </p:ext>
    </p:extLst>
  </p:cSld>
  <p:clrMapOvr>
    <a:masterClrMapping/>
  </p:clrMapOvr>
  <p:transition spd="slow" advTm="634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26"/>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9"/>
                                        </p:tgtEl>
                                      </p:cBhvr>
                                    </p:animEffect>
                                    <p:animScale>
                                      <p:cBhvr>
                                        <p:cTn id="40" dur="250" autoRev="1" fill="hold"/>
                                        <p:tgtEl>
                                          <p:spTgt spid="1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9"/>
                                        </p:tgtEl>
                                      </p:cBhvr>
                                    </p:animEffect>
                                    <p:animScale>
                                      <p:cBhvr>
                                        <p:cTn id="70" dur="250" autoRev="1" fill="hold"/>
                                        <p:tgtEl>
                                          <p:spTgt spid="9"/>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0"/>
                                        </p:tgtEl>
                                      </p:cBhvr>
                                    </p:animEffect>
                                    <p:animScale>
                                      <p:cBhvr>
                                        <p:cTn id="85" dur="250" autoRev="1" fill="hold"/>
                                        <p:tgtEl>
                                          <p:spTgt spid="20"/>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21"/>
                                        </p:tgtEl>
                                      </p:cBhvr>
                                    </p:animEffect>
                                    <p:animScale>
                                      <p:cBhvr>
                                        <p:cTn id="90" dur="250" autoRev="1" fill="hold"/>
                                        <p:tgtEl>
                                          <p:spTgt spid="21"/>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26"/>
                                        </p:tgtEl>
                                      </p:cBhvr>
                                    </p:cmd>
                                  </p:childTnLst>
                                </p:cTn>
                              </p:par>
                            </p:childTnLst>
                          </p:cTn>
                        </p:par>
                      </p:childTnLst>
                    </p:cTn>
                  </p:par>
                </p:childTnLst>
              </p:cTn>
              <p:nextCondLst>
                <p:cond evt="onClick" delay="0">
                  <p:tgtEl>
                    <p:spTgt spid="26"/>
                  </p:tgtEl>
                </p:cond>
              </p:nextCondLst>
            </p:seq>
            <p:video>
              <p:cMediaNode vol="80000">
                <p:cTn id="106" fill="hold" display="0">
                  <p:stCondLst>
                    <p:cond delay="indefinite"/>
                  </p:stCondLst>
                </p:cTn>
                <p:tgtEl>
                  <p:spTgt spid="26"/>
                </p:tgtEl>
              </p:cMediaNode>
            </p:video>
            <p:audio isNarration="1">
              <p:cMediaNode vol="80000" showWhenStopped="0">
                <p:cTn id="107" fill="hold" display="0">
                  <p:stCondLst>
                    <p:cond delay="indefinite"/>
                  </p:stCondLst>
                  <p:endCondLst>
                    <p:cond evt="onStopAudio" delay="0">
                      <p:tgtEl>
                        <p:sldTgt/>
                      </p:tgtEl>
                    </p:cond>
                  </p:endCondLst>
                </p:cTn>
                <p:tgtEl>
                  <p:spTgt spid="15"/>
                </p:tgtEl>
              </p:cMediaNode>
            </p:audio>
          </p:childTnLst>
        </p:cTn>
      </p:par>
    </p:tnLst>
    <p:bldLst>
      <p:bldP spid="22" grpId="0"/>
      <p:bldP spid="23" grpId="0"/>
      <p:bldP spid="25" grpId="0" animBg="1"/>
    </p:bldLst>
  </p:timing>
  <p:extLst mod="1">
    <p:ext uri="{E180D4A7-C9FB-4DFB-919C-405C955672EB}">
      <p14:showEvtLst xmlns:p14="http://schemas.microsoft.com/office/powerpoint/2010/main">
        <p14:playEvt time="13361" objId="26"/>
        <p14:stopEvt time="18709"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9D2E0-925E-4EE6-B486-561DA0A21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330341" y="1907289"/>
            <a:ext cx="1280576" cy="865253"/>
          </a:xfrm>
          <a:prstGeom prst="rect">
            <a:avLst/>
          </a:prstGeom>
        </p:spPr>
      </p:pic>
      <p:pic>
        <p:nvPicPr>
          <p:cNvPr id="7" name="Picture 6">
            <a:extLst>
              <a:ext uri="{FF2B5EF4-FFF2-40B4-BE49-F238E27FC236}">
                <a16:creationId xmlns:a16="http://schemas.microsoft.com/office/drawing/2014/main" id="{E9695EF1-B892-43FD-AFDC-7904F332C7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38" y="4326059"/>
            <a:ext cx="724192" cy="849533"/>
          </a:xfrm>
          <a:prstGeom prst="rect">
            <a:avLst/>
          </a:prstGeom>
        </p:spPr>
      </p:pic>
      <p:pic>
        <p:nvPicPr>
          <p:cNvPr id="8" name="Picture 7">
            <a:extLst>
              <a:ext uri="{FF2B5EF4-FFF2-40B4-BE49-F238E27FC236}">
                <a16:creationId xmlns:a16="http://schemas.microsoft.com/office/drawing/2014/main" id="{D189D188-45BB-4679-A297-0E7E0DA5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1506702" y="1939602"/>
            <a:ext cx="1227394" cy="829320"/>
          </a:xfrm>
          <a:prstGeom prst="rect">
            <a:avLst/>
          </a:prstGeom>
        </p:spPr>
      </p:pic>
      <p:pic>
        <p:nvPicPr>
          <p:cNvPr id="9" name="Picture 8">
            <a:extLst>
              <a:ext uri="{FF2B5EF4-FFF2-40B4-BE49-F238E27FC236}">
                <a16:creationId xmlns:a16="http://schemas.microsoft.com/office/drawing/2014/main" id="{6980D51C-AF71-4CFC-927A-AAD316EE9A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4337" y="4326057"/>
            <a:ext cx="724192" cy="849533"/>
          </a:xfrm>
          <a:prstGeom prst="rect">
            <a:avLst/>
          </a:prstGeom>
        </p:spPr>
      </p:pic>
      <p:pic>
        <p:nvPicPr>
          <p:cNvPr id="10" name="Picture 9">
            <a:extLst>
              <a:ext uri="{FF2B5EF4-FFF2-40B4-BE49-F238E27FC236}">
                <a16:creationId xmlns:a16="http://schemas.microsoft.com/office/drawing/2014/main" id="{F0F1EDC8-EE89-4B0E-890C-839D67B1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2641199" y="1907287"/>
            <a:ext cx="1280576" cy="865253"/>
          </a:xfrm>
          <a:prstGeom prst="rect">
            <a:avLst/>
          </a:prstGeom>
        </p:spPr>
      </p:pic>
      <p:pic>
        <p:nvPicPr>
          <p:cNvPr id="11" name="Picture 10">
            <a:extLst>
              <a:ext uri="{FF2B5EF4-FFF2-40B4-BE49-F238E27FC236}">
                <a16:creationId xmlns:a16="http://schemas.microsoft.com/office/drawing/2014/main" id="{E5304F40-61C8-4E5D-B80D-3A5300C24C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0239" y="4304820"/>
            <a:ext cx="724192" cy="849533"/>
          </a:xfrm>
          <a:prstGeom prst="rect">
            <a:avLst/>
          </a:prstGeom>
        </p:spPr>
      </p:pic>
      <p:pic>
        <p:nvPicPr>
          <p:cNvPr id="12" name="Picture 11">
            <a:extLst>
              <a:ext uri="{FF2B5EF4-FFF2-40B4-BE49-F238E27FC236}">
                <a16:creationId xmlns:a16="http://schemas.microsoft.com/office/drawing/2014/main" id="{C7A735FD-4295-4C3C-AD83-FA293B7AF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4905839" y="1907286"/>
            <a:ext cx="1280576" cy="865253"/>
          </a:xfrm>
          <a:prstGeom prst="rect">
            <a:avLst/>
          </a:prstGeom>
        </p:spPr>
      </p:pic>
      <p:pic>
        <p:nvPicPr>
          <p:cNvPr id="13" name="Picture 12">
            <a:extLst>
              <a:ext uri="{FF2B5EF4-FFF2-40B4-BE49-F238E27FC236}">
                <a16:creationId xmlns:a16="http://schemas.microsoft.com/office/drawing/2014/main" id="{4BD744D3-5CA7-4420-9165-BA03335E2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382" y="4326057"/>
            <a:ext cx="724192" cy="849533"/>
          </a:xfrm>
          <a:prstGeom prst="rect">
            <a:avLst/>
          </a:prstGeom>
        </p:spPr>
      </p:pic>
      <p:pic>
        <p:nvPicPr>
          <p:cNvPr id="14" name="Picture 13">
            <a:extLst>
              <a:ext uri="{FF2B5EF4-FFF2-40B4-BE49-F238E27FC236}">
                <a16:creationId xmlns:a16="http://schemas.microsoft.com/office/drawing/2014/main" id="{43D215A6-10C4-489C-8B8D-42B326504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3795624" y="1907287"/>
            <a:ext cx="1280576" cy="865253"/>
          </a:xfrm>
          <a:prstGeom prst="rect">
            <a:avLst/>
          </a:prstGeom>
        </p:spPr>
      </p:pic>
      <p:pic>
        <p:nvPicPr>
          <p:cNvPr id="15" name="Picture 14">
            <a:extLst>
              <a:ext uri="{FF2B5EF4-FFF2-40B4-BE49-F238E27FC236}">
                <a16:creationId xmlns:a16="http://schemas.microsoft.com/office/drawing/2014/main" id="{228CEAC5-D1FA-41BB-8D31-425C85301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2023" y="4326057"/>
            <a:ext cx="724192" cy="849533"/>
          </a:xfrm>
          <a:prstGeom prst="rect">
            <a:avLst/>
          </a:prstGeom>
        </p:spPr>
      </p:pic>
      <p:pic>
        <p:nvPicPr>
          <p:cNvPr id="16" name="Picture 15">
            <a:extLst>
              <a:ext uri="{FF2B5EF4-FFF2-40B4-BE49-F238E27FC236}">
                <a16:creationId xmlns:a16="http://schemas.microsoft.com/office/drawing/2014/main" id="{C42A952E-63EA-4CE2-A08B-A2ADF1C4F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6076539" y="1936865"/>
            <a:ext cx="1280576" cy="865253"/>
          </a:xfrm>
          <a:prstGeom prst="rect">
            <a:avLst/>
          </a:prstGeom>
        </p:spPr>
      </p:pic>
      <p:pic>
        <p:nvPicPr>
          <p:cNvPr id="17" name="Picture 16">
            <a:extLst>
              <a:ext uri="{FF2B5EF4-FFF2-40B4-BE49-F238E27FC236}">
                <a16:creationId xmlns:a16="http://schemas.microsoft.com/office/drawing/2014/main" id="{BC9CA229-7912-4A60-A9E7-2356A78E9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8049" y="4344484"/>
            <a:ext cx="724192" cy="849533"/>
          </a:xfrm>
          <a:prstGeom prst="rect">
            <a:avLst/>
          </a:prstGeom>
        </p:spPr>
      </p:pic>
      <p:pic>
        <p:nvPicPr>
          <p:cNvPr id="18" name="Picture 17">
            <a:extLst>
              <a:ext uri="{FF2B5EF4-FFF2-40B4-BE49-F238E27FC236}">
                <a16:creationId xmlns:a16="http://schemas.microsoft.com/office/drawing/2014/main" id="{1E073AE4-AB64-4EA4-A971-3DC552E2B8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4062" y="4344484"/>
            <a:ext cx="724192" cy="849533"/>
          </a:xfrm>
          <a:prstGeom prst="rect">
            <a:avLst/>
          </a:prstGeom>
        </p:spPr>
      </p:pic>
      <p:pic>
        <p:nvPicPr>
          <p:cNvPr id="19" name="Picture 18">
            <a:extLst>
              <a:ext uri="{FF2B5EF4-FFF2-40B4-BE49-F238E27FC236}">
                <a16:creationId xmlns:a16="http://schemas.microsoft.com/office/drawing/2014/main" id="{4E37F910-09BB-4580-898D-D2AF85A69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3729" y="4344484"/>
            <a:ext cx="724192" cy="849533"/>
          </a:xfrm>
          <a:prstGeom prst="rect">
            <a:avLst/>
          </a:prstGeom>
        </p:spPr>
      </p:pic>
      <p:pic>
        <p:nvPicPr>
          <p:cNvPr id="20" name="Picture 19">
            <a:extLst>
              <a:ext uri="{FF2B5EF4-FFF2-40B4-BE49-F238E27FC236}">
                <a16:creationId xmlns:a16="http://schemas.microsoft.com/office/drawing/2014/main" id="{DD15AD9B-8A24-4A36-9E6D-0B7116ED6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674" y="4326057"/>
            <a:ext cx="724192" cy="849533"/>
          </a:xfrm>
          <a:prstGeom prst="rect">
            <a:avLst/>
          </a:prstGeom>
        </p:spPr>
      </p:pic>
      <p:sp>
        <p:nvSpPr>
          <p:cNvPr id="22" name="TextBox 21">
            <a:extLst>
              <a:ext uri="{FF2B5EF4-FFF2-40B4-BE49-F238E27FC236}">
                <a16:creationId xmlns:a16="http://schemas.microsoft.com/office/drawing/2014/main" id="{E46D6D40-E185-4410-BF90-52C788824760}"/>
              </a:ext>
            </a:extLst>
          </p:cNvPr>
          <p:cNvSpPr txBox="1"/>
          <p:nvPr/>
        </p:nvSpPr>
        <p:spPr>
          <a:xfrm>
            <a:off x="10860000" y="3649673"/>
            <a:ext cx="1381005" cy="1938992"/>
          </a:xfrm>
          <a:prstGeom prst="rect">
            <a:avLst/>
          </a:prstGeom>
          <a:noFill/>
        </p:spPr>
        <p:txBody>
          <a:bodyPr wrap="square" rtlCol="0">
            <a:spAutoFit/>
          </a:bodyPr>
          <a:lstStyle/>
          <a:p>
            <a:r>
              <a:rPr lang="en-US" sz="12000" b="1" dirty="0">
                <a:solidFill>
                  <a:srgbClr val="C00000"/>
                </a:solidFill>
                <a:latin typeface=".VnAvant" panose="020B7200000000000000" pitchFamily="34" charset="0"/>
              </a:rPr>
              <a:t>9</a:t>
            </a:r>
            <a:endParaRPr lang="vi-VN" sz="12000" b="1" dirty="0">
              <a:solidFill>
                <a:srgbClr val="C00000"/>
              </a:solidFill>
            </a:endParaRPr>
          </a:p>
        </p:txBody>
      </p:sp>
      <p:sp>
        <p:nvSpPr>
          <p:cNvPr id="23" name="TextBox 22">
            <a:extLst>
              <a:ext uri="{FF2B5EF4-FFF2-40B4-BE49-F238E27FC236}">
                <a16:creationId xmlns:a16="http://schemas.microsoft.com/office/drawing/2014/main" id="{321481A5-C445-4473-8283-E9AEFAF2E5A5}"/>
              </a:ext>
            </a:extLst>
          </p:cNvPr>
          <p:cNvSpPr txBox="1"/>
          <p:nvPr/>
        </p:nvSpPr>
        <p:spPr>
          <a:xfrm>
            <a:off x="10941633" y="1167680"/>
            <a:ext cx="1381005" cy="1938992"/>
          </a:xfrm>
          <a:prstGeom prst="rect">
            <a:avLst/>
          </a:prstGeom>
          <a:noFill/>
        </p:spPr>
        <p:txBody>
          <a:bodyPr wrap="square" rtlCol="0">
            <a:spAutoFit/>
          </a:bodyPr>
          <a:lstStyle/>
          <a:p>
            <a:r>
              <a:rPr lang="en-US" sz="12000" b="1" dirty="0" smtClean="0">
                <a:solidFill>
                  <a:srgbClr val="009900"/>
                </a:solidFill>
                <a:latin typeface=".VnAvant" panose="020B7200000000000000" pitchFamily="34" charset="0"/>
              </a:rPr>
              <a:t>7</a:t>
            </a:r>
            <a:endParaRPr lang="vi-VN" sz="12000" b="1" dirty="0">
              <a:solidFill>
                <a:srgbClr val="009900"/>
              </a:solidFill>
            </a:endParaRPr>
          </a:p>
        </p:txBody>
      </p:sp>
      <p:sp>
        <p:nvSpPr>
          <p:cNvPr id="25" name="Rectangle: Rounded Corners 24">
            <a:extLst>
              <a:ext uri="{FF2B5EF4-FFF2-40B4-BE49-F238E27FC236}">
                <a16:creationId xmlns:a16="http://schemas.microsoft.com/office/drawing/2014/main" id="{6A490E33-2B6E-4FF9-9FA7-1C5F56C15472}"/>
              </a:ext>
            </a:extLst>
          </p:cNvPr>
          <p:cNvSpPr/>
          <p:nvPr/>
        </p:nvSpPr>
        <p:spPr>
          <a:xfrm>
            <a:off x="8471035" y="3621590"/>
            <a:ext cx="2193378" cy="2215991"/>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pic>
        <p:nvPicPr>
          <p:cNvPr id="21" name="đồng hồ 5 s">
            <a:hlinkClick r:id="" action="ppaction://media"/>
            <a:extLst>
              <a:ext uri="{FF2B5EF4-FFF2-40B4-BE49-F238E27FC236}">
                <a16:creationId xmlns:a16="http://schemas.microsoft.com/office/drawing/2014/main" id="{6B6CC6CC-2661-482C-A39D-6E6C40D8B7C7}"/>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171583" y="5837583"/>
            <a:ext cx="1020417" cy="1020417"/>
          </a:xfrm>
          <a:prstGeom prst="rect">
            <a:avLst/>
          </a:prstGeom>
        </p:spPr>
      </p:pic>
      <p:pic>
        <p:nvPicPr>
          <p:cNvPr id="24" name="Picture 23">
            <a:extLst>
              <a:ext uri="{FF2B5EF4-FFF2-40B4-BE49-F238E27FC236}">
                <a16:creationId xmlns:a16="http://schemas.microsoft.com/office/drawing/2014/main" id="{C42A952E-63EA-4CE2-A08B-A2ADF1C4F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0213">
            <a:off x="7219990" y="1907286"/>
            <a:ext cx="1280576" cy="865253"/>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98642189"/>
      </p:ext>
    </p:extLst>
  </p:cSld>
  <p:clrMapOvr>
    <a:masterClrMapping/>
  </p:clrMapOvr>
  <p:transition spd="slow" advTm="622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4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6"/>
                                        </p:tgtEl>
                                      </p:cBhvr>
                                    </p:animEffect>
                                    <p:animScale>
                                      <p:cBhvr>
                                        <p:cTn id="40" dur="250" autoRev="1" fill="hold"/>
                                        <p:tgtEl>
                                          <p:spTgt spid="1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9"/>
                                        </p:tgtEl>
                                      </p:cBhvr>
                                    </p:animEffect>
                                    <p:animScale>
                                      <p:cBhvr>
                                        <p:cTn id="60" dur="250" autoRev="1" fill="hold"/>
                                        <p:tgtEl>
                                          <p:spTgt spid="9"/>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5"/>
                                        </p:tgtEl>
                                      </p:cBhvr>
                                    </p:animEffect>
                                    <p:animScale>
                                      <p:cBhvr>
                                        <p:cTn id="70" dur="250" autoRev="1" fill="hold"/>
                                        <p:tgtEl>
                                          <p:spTgt spid="15"/>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3"/>
                                        </p:tgtEl>
                                      </p:cBhvr>
                                    </p:animEffect>
                                    <p:animScale>
                                      <p:cBhvr>
                                        <p:cTn id="75" dur="250" autoRev="1" fill="hold"/>
                                        <p:tgtEl>
                                          <p:spTgt spid="13"/>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8"/>
                                        </p:tgtEl>
                                      </p:cBhvr>
                                    </p:animEffect>
                                    <p:animScale>
                                      <p:cBhvr>
                                        <p:cTn id="80" dur="250" autoRev="1" fill="hold"/>
                                        <p:tgtEl>
                                          <p:spTgt spid="18"/>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17"/>
                                        </p:tgtEl>
                                      </p:cBhvr>
                                    </p:animEffect>
                                    <p:animScale>
                                      <p:cBhvr>
                                        <p:cTn id="85" dur="250" autoRev="1" fill="hold"/>
                                        <p:tgtEl>
                                          <p:spTgt spid="17"/>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9"/>
                                        </p:tgtEl>
                                      </p:cBhvr>
                                    </p:animEffect>
                                    <p:animScale>
                                      <p:cBhvr>
                                        <p:cTn id="90" dur="250" autoRev="1" fill="hold"/>
                                        <p:tgtEl>
                                          <p:spTgt spid="19"/>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20"/>
                                        </p:tgtEl>
                                      </p:cBhvr>
                                    </p:animEffect>
                                    <p:animScale>
                                      <p:cBhvr>
                                        <p:cTn id="95" dur="250" autoRev="1" fill="hold"/>
                                        <p:tgtEl>
                                          <p:spTgt spid="20"/>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21"/>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21"/>
                                        </p:tgtEl>
                                      </p:cBhvr>
                                    </p:cmd>
                                  </p:childTnLst>
                                </p:cTn>
                              </p:par>
                            </p:childTnLst>
                          </p:cTn>
                        </p:par>
                      </p:childTnLst>
                    </p:cTn>
                  </p:par>
                </p:childTnLst>
              </p:cTn>
              <p:nextCondLst>
                <p:cond evt="onClick" delay="0">
                  <p:tgtEl>
                    <p:spTgt spid="21"/>
                  </p:tgtEl>
                </p:cond>
              </p:nextCondLst>
            </p:seq>
            <p:video>
              <p:cMediaNode vol="80000">
                <p:cTn id="111" fill="hold" display="0">
                  <p:stCondLst>
                    <p:cond delay="indefinite"/>
                  </p:stCondLst>
                </p:cTn>
                <p:tgtEl>
                  <p:spTgt spid="21"/>
                </p:tgtEl>
              </p:cMediaNode>
            </p:video>
            <p:audio isNarration="1">
              <p:cMediaNode vol="80000" showWhenStopped="0">
                <p:cTn id="112" fill="hold" display="0">
                  <p:stCondLst>
                    <p:cond delay="indefinite"/>
                  </p:stCondLst>
                  <p:endCondLst>
                    <p:cond evt="onStopAudio" delay="0">
                      <p:tgtEl>
                        <p:sldTgt/>
                      </p:tgtEl>
                    </p:cond>
                  </p:endCondLst>
                </p:cTn>
                <p:tgtEl>
                  <p:spTgt spid="3"/>
                </p:tgtEl>
              </p:cMediaNode>
            </p:audio>
          </p:childTnLst>
        </p:cTn>
      </p:par>
    </p:tnLst>
    <p:bldLst>
      <p:bldP spid="22" grpId="0"/>
      <p:bldP spid="23" grpId="0"/>
      <p:bldP spid="25" grpId="0" animBg="1"/>
    </p:bldLst>
  </p:timing>
  <p:extLst mod="1">
    <p:ext uri="{E180D4A7-C9FB-4DFB-919C-405C955672EB}">
      <p14:showEvtLst xmlns:p14="http://schemas.microsoft.com/office/powerpoint/2010/main">
        <p14:playEvt time="9813" objId="21"/>
        <p14:stopEvt time="15127" objId="21"/>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TIMING" val="|9.4|1.1|1.4|1.2|1.2|1.1|1.2|1.3|4.1|2.6|2|7.9"/>
</p:tagLst>
</file>

<file path=ppt/tags/tag11.xml><?xml version="1.0" encoding="utf-8"?>
<p:tagLst xmlns:a="http://schemas.openxmlformats.org/drawingml/2006/main" xmlns:r="http://schemas.openxmlformats.org/officeDocument/2006/relationships" xmlns:p="http://schemas.openxmlformats.org/presentationml/2006/main">
  <p:tag name="TIMING" val="|23.1|3.8|6.7"/>
</p:tagLst>
</file>

<file path=ppt/tags/tag12.xml><?xml version="1.0" encoding="utf-8"?>
<p:tagLst xmlns:a="http://schemas.openxmlformats.org/drawingml/2006/main" xmlns:r="http://schemas.openxmlformats.org/officeDocument/2006/relationships" xmlns:p="http://schemas.openxmlformats.org/presentationml/2006/main">
  <p:tag name="TIMING" val="|20.2|2.9|2.8|5.3|3.8|12.4|15.3|1.4"/>
</p:tagLst>
</file>

<file path=ppt/tags/tag13.xml><?xml version="1.0" encoding="utf-8"?>
<p:tagLst xmlns:a="http://schemas.openxmlformats.org/drawingml/2006/main" xmlns:r="http://schemas.openxmlformats.org/officeDocument/2006/relationships" xmlns:p="http://schemas.openxmlformats.org/presentationml/2006/main">
  <p:tag name="TIMING" val="|7.1|5.9|4.4|4|5.4|12.8|5.4|5.6"/>
</p:tagLst>
</file>

<file path=ppt/tags/tag14.xml><?xml version="1.0" encoding="utf-8"?>
<p:tagLst xmlns:a="http://schemas.openxmlformats.org/drawingml/2006/main" xmlns:r="http://schemas.openxmlformats.org/officeDocument/2006/relationships" xmlns:p="http://schemas.openxmlformats.org/presentationml/2006/main">
  <p:tag name="TIMING" val="|2|5.1|3.6|3.9|4.7|11.8|3.3|6.2"/>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13.7|10.4|0.9|1.2|1.2|1.4|1.2|1.1|1.2|1.2|1.1|4.1|3.7|1.3|1.1|2|1.3|1.4|1.3|1.1|4.2|5.5"/>
</p:tagLst>
</file>

<file path=ppt/tags/tag6.xml><?xml version="1.0" encoding="utf-8"?>
<p:tagLst xmlns:a="http://schemas.openxmlformats.org/drawingml/2006/main" xmlns:r="http://schemas.openxmlformats.org/officeDocument/2006/relationships" xmlns:p="http://schemas.openxmlformats.org/presentationml/2006/main">
  <p:tag name="TIMING" val="|13.1|10.9|2|1.4|0.8|1.2|1.1|1|1|4.2|3.8|1.1|1.5|1.1|1.4|1.4|1.3|1.9|7.1"/>
</p:tagLst>
</file>

<file path=ppt/tags/tag7.xml><?xml version="1.0" encoding="utf-8"?>
<p:tagLst xmlns:a="http://schemas.openxmlformats.org/drawingml/2006/main" xmlns:r="http://schemas.openxmlformats.org/officeDocument/2006/relationships" xmlns:p="http://schemas.openxmlformats.org/presentationml/2006/main">
  <p:tag name="TIMING" val="|9.5|10.1|0.9|1.7|1.2|1.3|1.1|1.2|4.1|3.4|1.3|1.2|1.4|1.3|1.4|1.2|1.2|1.2|3.8|5.9"/>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4.2|1.2|1.7"/>
</p:tagLst>
</file>

<file path=ppt/tags/tag9.xml><?xml version="1.0" encoding="utf-8"?>
<p:tagLst xmlns:a="http://schemas.openxmlformats.org/drawingml/2006/main" xmlns:r="http://schemas.openxmlformats.org/officeDocument/2006/relationships" xmlns:p="http://schemas.openxmlformats.org/presentationml/2006/main">
  <p:tag name="TIMING" val="|5.8|1.2|1|1.2|0.9|1.2|1.1|1.1|1.2|1|4|4.4|1.1|1|1.3|1|1.3|1.3|1.1|1.2|4.5|1.9|1.7|2.7|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263</Words>
  <Application>Microsoft Office PowerPoint</Application>
  <PresentationFormat>Widescreen</PresentationFormat>
  <Paragraphs>61</Paragraphs>
  <Slides>16</Slides>
  <Notes>3</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微软雅黑</vt:lpstr>
      <vt:lpstr>.VnAvant</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122</cp:revision>
  <dcterms:created xsi:type="dcterms:W3CDTF">2021-11-30T14:47:51Z</dcterms:created>
  <dcterms:modified xsi:type="dcterms:W3CDTF">2022-02-19T15:24:43Z</dcterms:modified>
</cp:coreProperties>
</file>