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79" r:id="rId3"/>
    <p:sldId id="280" r:id="rId4"/>
    <p:sldId id="281" r:id="rId5"/>
    <p:sldId id="283" r:id="rId6"/>
    <p:sldId id="269" r:id="rId7"/>
    <p:sldId id="297" r:id="rId8"/>
    <p:sldId id="299" r:id="rId9"/>
    <p:sldId id="300" r:id="rId10"/>
    <p:sldId id="301" r:id="rId11"/>
    <p:sldId id="298" r:id="rId12"/>
    <p:sldId id="268" r:id="rId13"/>
    <p:sldId id="302" r:id="rId14"/>
    <p:sldId id="304" r:id="rId15"/>
    <p:sldId id="306" r:id="rId16"/>
    <p:sldId id="307" r:id="rId17"/>
    <p:sldId id="308" r:id="rId18"/>
    <p:sldId id="309" r:id="rId19"/>
    <p:sldId id="263" r:id="rId20"/>
    <p:sldId id="264" r:id="rId21"/>
    <p:sldId id="305" r:id="rId22"/>
    <p:sldId id="284" r:id="rId23"/>
    <p:sldId id="278" r:id="rId24"/>
    <p:sldId id="310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4AE6CC"/>
    <a:srgbClr val="AAB779"/>
    <a:srgbClr val="FFC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829A2-9B5E-44DD-8EF0-54FD110FAE61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A8B5A-BAB2-47FE-8F93-972FD0501D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81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A8B5A-BAB2-47FE-8F93-972FD0501D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78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9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1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007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0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3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3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16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93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802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968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3B1EC-AE54-4E6A-8034-3BAAC9918C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60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3B1EC-AE54-4E6A-8034-3BAAC9918CD0}" type="datetimeFigureOut">
              <a:rPr lang="en-US" smtClean="0"/>
              <a:t>2/24/2022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3EEDA-3D1F-4A20-9E77-D93825111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6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809"/>
            <a:ext cx="12192000" cy="6867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5600" y="-9595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giang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10924" y="1948018"/>
            <a:ext cx="79554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6076" y="3012684"/>
            <a:ext cx="1032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à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đắng</a:t>
            </a:r>
            <a:endParaRPr 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1570" y="4452487"/>
            <a:ext cx="60896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24 – 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36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07190" y="5349875"/>
            <a:ext cx="5195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18" y="593040"/>
            <a:ext cx="777764" cy="7946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19017" y="6328129"/>
            <a:ext cx="29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2021 -2022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/>
          <a:stretch/>
        </p:blipFill>
        <p:spPr>
          <a:xfrm>
            <a:off x="1143000" y="114223"/>
            <a:ext cx="9906000" cy="662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"/>
            <a:ext cx="952500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9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4" y="-38100"/>
            <a:ext cx="12201993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762000"/>
            <a:ext cx="7391400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92808" y="3200400"/>
            <a:ext cx="4282583" cy="16658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đắng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65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0984" r="2500" b="5777"/>
          <a:stretch/>
        </p:blipFill>
        <p:spPr>
          <a:xfrm>
            <a:off x="-12492" y="-68536"/>
            <a:ext cx="12274437" cy="6926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7230" y="5806935"/>
            <a:ext cx="34099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đắng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" b="100000" l="0" r="100000">
                        <a14:foregroundMark x1="1403" y1="48792" x2="4769" y2="44444"/>
                        <a14:foregroundMark x1="16690" y1="66667" x2="13324" y2="85700"/>
                        <a14:backgroundMark x1="54979" y1="75266" x2="79874" y2="70145"/>
                        <a14:backgroundMark x1="15007" y1="68406" x2="13534" y2="749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9400" y="732789"/>
            <a:ext cx="6267535" cy="507414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924800" y="1097119"/>
            <a:ext cx="3276600" cy="464796"/>
          </a:xfrm>
          <a:prstGeom prst="wedgeRoundRectCallout">
            <a:avLst>
              <a:gd name="adj1" fmla="val -65999"/>
              <a:gd name="adj2" fmla="val 162704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đắng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 flipH="1">
            <a:off x="704935" y="2590800"/>
            <a:ext cx="3287720" cy="464795"/>
          </a:xfrm>
          <a:prstGeom prst="wedgeRoundRectCallout">
            <a:avLst>
              <a:gd name="adj1" fmla="val -65999"/>
              <a:gd name="adj2" fmla="val 162704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924800" y="4267200"/>
            <a:ext cx="3810000" cy="464796"/>
          </a:xfrm>
          <a:prstGeom prst="wedgeRoundRectCallout">
            <a:avLst>
              <a:gd name="adj1" fmla="val -58131"/>
              <a:gd name="adj2" fmla="val -169482"/>
              <a:gd name="adj3" fmla="val 1666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đắng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3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0984" r="2500" b="5777"/>
          <a:stretch/>
        </p:blipFill>
        <p:spPr>
          <a:xfrm>
            <a:off x="-12492" y="-68536"/>
            <a:ext cx="12274437" cy="6926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1" r="15305"/>
          <a:stretch/>
        </p:blipFill>
        <p:spPr>
          <a:xfrm>
            <a:off x="2209800" y="458336"/>
            <a:ext cx="8001000" cy="5941327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523916" y="3618930"/>
            <a:ext cx="3829883" cy="572070"/>
          </a:xfrm>
          <a:prstGeom prst="wedgeRoundRectCallout">
            <a:avLst>
              <a:gd name="adj1" fmla="val -23625"/>
              <a:gd name="adj2" fmla="val 49826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 flipH="1">
            <a:off x="1472941" y="2601219"/>
            <a:ext cx="2761320" cy="727733"/>
          </a:xfrm>
          <a:prstGeom prst="wedgeRoundRectCallout">
            <a:avLst>
              <a:gd name="adj1" fmla="val -26298"/>
              <a:gd name="adj2" fmla="val 53050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9824580">
            <a:off x="6099157" y="3962510"/>
            <a:ext cx="1447800" cy="184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1926403">
            <a:off x="4028127" y="3508711"/>
            <a:ext cx="1122442" cy="2366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45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28600"/>
            <a:ext cx="9372600" cy="640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5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52400"/>
            <a:ext cx="100584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3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90500"/>
            <a:ext cx="9144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9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olidDmnd">
          <a:fgClr>
            <a:schemeClr val="accent5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10363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0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1"/>
            <a:ext cx="12192000" cy="6837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8741200" y="838201"/>
            <a:ext cx="3159753" cy="45263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22015" y="1981200"/>
            <a:ext cx="9705093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đắng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5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344400" cy="69437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914400"/>
            <a:ext cx="108966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MỤC ĐÍCH - YÊU CẦU:</a:t>
            </a:r>
            <a:endParaRPr lang="en-US" sz="2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đắng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rua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vitamin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đắng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đắng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nhẵn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giản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”; 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nhẵn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”..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đắng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b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khoẻ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1085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20002" r="1666" b="4443"/>
          <a:stretch/>
        </p:blipFill>
        <p:spPr>
          <a:xfrm>
            <a:off x="0" y="15239"/>
            <a:ext cx="12192000" cy="6879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77" y="1371600"/>
            <a:ext cx="4237023" cy="4379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9083" y="773682"/>
            <a:ext cx="4462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5719" y="773682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183" y="1594407"/>
            <a:ext cx="5505231" cy="4460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t="19848" r="1836" b="4596"/>
          <a:stretch/>
        </p:blipFill>
        <p:spPr>
          <a:xfrm>
            <a:off x="2438400" y="7848600"/>
            <a:ext cx="12201993" cy="68848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19801" y="307736"/>
            <a:ext cx="76200" cy="6245464"/>
          </a:xfrm>
          <a:prstGeom prst="rect">
            <a:avLst/>
          </a:prstGeom>
          <a:ln>
            <a:solidFill>
              <a:srgbClr val="66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91182" y="213113"/>
            <a:ext cx="24096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 NHAU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15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20002" r="1666" b="4443"/>
          <a:stretch/>
        </p:blipFill>
        <p:spPr>
          <a:xfrm>
            <a:off x="0" y="15239"/>
            <a:ext cx="12192000" cy="6879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577" y="1371600"/>
            <a:ext cx="4237023" cy="4379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67077" y="1050632"/>
            <a:ext cx="4462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mướp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đắng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ùi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183" y="1594407"/>
            <a:ext cx="5505231" cy="44609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t="19848" r="1836" b="4596"/>
          <a:stretch/>
        </p:blipFill>
        <p:spPr>
          <a:xfrm>
            <a:off x="2438400" y="7848600"/>
            <a:ext cx="12201993" cy="688487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19801" y="307736"/>
            <a:ext cx="76200" cy="6245464"/>
          </a:xfrm>
          <a:prstGeom prst="rect">
            <a:avLst/>
          </a:prstGeom>
          <a:ln>
            <a:solidFill>
              <a:srgbClr val="66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891182" y="213113"/>
            <a:ext cx="24096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 NHAU</a:t>
            </a:r>
            <a:endParaRPr lang="en-US" sz="28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1077" y="957258"/>
            <a:ext cx="426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nhẵn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Down Arrow 3"/>
          <p:cNvSpPr/>
          <p:nvPr/>
        </p:nvSpPr>
        <p:spPr>
          <a:xfrm rot="18967489">
            <a:off x="1543070" y="1952348"/>
            <a:ext cx="244371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8967489">
            <a:off x="8320191" y="1775908"/>
            <a:ext cx="292765" cy="11430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2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19672" r="1666" b="44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7821" y="1514418"/>
            <a:ext cx="4258491" cy="408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2" r="10463"/>
          <a:stretch/>
        </p:blipFill>
        <p:spPr bwMode="auto">
          <a:xfrm>
            <a:off x="6096000" y="1503175"/>
            <a:ext cx="5542578" cy="4338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rc 2"/>
          <p:cNvSpPr/>
          <p:nvPr/>
        </p:nvSpPr>
        <p:spPr>
          <a:xfrm>
            <a:off x="1603876" y="3548305"/>
            <a:ext cx="1828800" cy="1752600"/>
          </a:xfrm>
          <a:prstGeom prst="arc">
            <a:avLst>
              <a:gd name="adj1" fmla="val 16044045"/>
              <a:gd name="adj2" fmla="val 15766756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c 3"/>
          <p:cNvSpPr/>
          <p:nvPr/>
        </p:nvSpPr>
        <p:spPr>
          <a:xfrm>
            <a:off x="7972910" y="2971800"/>
            <a:ext cx="838201" cy="2057400"/>
          </a:xfrm>
          <a:prstGeom prst="arc">
            <a:avLst>
              <a:gd name="adj1" fmla="val 21431819"/>
              <a:gd name="adj2" fmla="val 21367872"/>
            </a:avLst>
          </a:prstGeom>
          <a:ln w="38100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13250" y="741639"/>
            <a:ext cx="27655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61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" y="-19987"/>
            <a:ext cx="12194498" cy="67601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3428" y="1828800"/>
            <a:ext cx="9876743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MỞ RỘNG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MỘT SỐ </a:t>
            </a:r>
            <a:r>
              <a:rPr lang="en-US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LOẠI RAU CỦ QUẢ </a:t>
            </a:r>
            <a:r>
              <a:rPr lang="en-US" sz="40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QUANH BÉ</a:t>
            </a:r>
          </a:p>
        </p:txBody>
      </p:sp>
    </p:spTree>
    <p:extLst>
      <p:ext uri="{BB962C8B-B14F-4D97-AF65-F5344CB8AC3E}">
        <p14:creationId xmlns:p14="http://schemas.microsoft.com/office/powerpoint/2010/main" val="27382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quả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2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56" y="0"/>
            <a:ext cx="12358056" cy="68842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78238" y="1828801"/>
            <a:ext cx="54355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148" y="3266214"/>
            <a:ext cx="103637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4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6027" y="2057401"/>
            <a:ext cx="869456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56025" y="3411836"/>
            <a:ext cx="54799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Chua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57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7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8953" y="2967336"/>
            <a:ext cx="445410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82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0984" r="2500" b="5777"/>
          <a:stretch/>
        </p:blipFill>
        <p:spPr>
          <a:xfrm>
            <a:off x="-12492" y="-68536"/>
            <a:ext cx="12274437" cy="6926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839" y="744074"/>
            <a:ext cx="4732720" cy="4896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48742" y="5806935"/>
            <a:ext cx="264687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chua</a:t>
            </a:r>
            <a:endParaRPr lang="en-US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229600" y="1596704"/>
            <a:ext cx="2830042" cy="464796"/>
          </a:xfrm>
          <a:prstGeom prst="wedgeRoundRectCallout">
            <a:avLst>
              <a:gd name="adj1" fmla="val -65999"/>
              <a:gd name="adj2" fmla="val 162704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 flipH="1">
            <a:off x="827080" y="1869121"/>
            <a:ext cx="2887758" cy="464795"/>
          </a:xfrm>
          <a:prstGeom prst="wedgeRoundRectCallout">
            <a:avLst>
              <a:gd name="adj1" fmla="val -65999"/>
              <a:gd name="adj2" fmla="val 162704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8453505" y="2727569"/>
            <a:ext cx="3439642" cy="464796"/>
          </a:xfrm>
          <a:prstGeom prst="wedgeRoundRectCallout">
            <a:avLst>
              <a:gd name="adj1" fmla="val -65999"/>
              <a:gd name="adj2" fmla="val 162704"/>
              <a:gd name="adj3" fmla="val 16667"/>
            </a:avLst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4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20984" r="2500" b="5777"/>
          <a:stretch/>
        </p:blipFill>
        <p:spPr>
          <a:xfrm>
            <a:off x="-12492" y="-68536"/>
            <a:ext cx="12274437" cy="69265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374" y="547440"/>
            <a:ext cx="5734626" cy="539616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7486304" y="4346436"/>
            <a:ext cx="2419696" cy="464796"/>
          </a:xfrm>
          <a:prstGeom prst="wedgeRoundRectCallout">
            <a:avLst>
              <a:gd name="adj1" fmla="val -23625"/>
              <a:gd name="adj2" fmla="val 49826"/>
              <a:gd name="adj3" fmla="val 16667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 flipH="1">
            <a:off x="381000" y="2929937"/>
            <a:ext cx="2761320" cy="464795"/>
          </a:xfrm>
          <a:prstGeom prst="wedgeRoundRectCallout">
            <a:avLst>
              <a:gd name="adj1" fmla="val -67556"/>
              <a:gd name="adj2" fmla="val 230431"/>
              <a:gd name="adj3" fmla="val 16667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>
          <a:xfrm rot="9824580">
            <a:off x="6024252" y="4545391"/>
            <a:ext cx="1447800" cy="184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7" grpId="0" animBg="1"/>
      <p:bldP spid="7" grpId="1" animBg="1"/>
      <p:bldP spid="7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54115"/>
            <a:ext cx="9906000" cy="614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31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/>
          <a:stretch/>
        </p:blipFill>
        <p:spPr>
          <a:xfrm>
            <a:off x="1219200" y="419100"/>
            <a:ext cx="9729087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2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SPRING_UUID" val="{863AF2FD-4C2F-4903-B14F-393AF42C6EFD}"/>
  <p:tag name="ISPRING_RESOURCE_FOLDER" val="D:\Desktop\1. NBTN Quả Na-quả quýt\"/>
  <p:tag name="ISPRING_PRESENTATION_PATH" val="D:\Desktop\1. NBTN Quả Na-quả quýt.pptx"/>
  <p:tag name="ISPRING_PROJECT_VERSION" val="9"/>
  <p:tag name="ISPRING_PROJECT_FOLDER_UPDATED" val="1"/>
  <p:tag name="ISPRING_SCREEN_RECS_UPDATED" val="D:\Desktop\1. NBTN Quả Na-quả quýt\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269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68&quot;/&gt;&lt;/object&gt;&lt;object type=&quot;3&quot; unique_id=&quot;10009&quot;&gt;&lt;property id=&quot;20148&quot; value=&quot;5&quot;/&gt;&lt;property id=&quot;20300&quot; value=&quot;Slide 7&quot;/&gt;&lt;property id=&quot;20307&quot; value=&quot;270&quot;/&gt;&lt;/object&gt;&lt;object type=&quot;3&quot; unique_id=&quot;10010&quot;&gt;&lt;property id=&quot;20148&quot; value=&quot;5&quot;/&gt;&lt;property id=&quot;20300&quot; value=&quot;Slide 8&quot;/&gt;&lt;property id=&quot;20307&quot; value=&quot;258&quot;/&gt;&lt;/object&gt;&lt;object type=&quot;3&quot; unique_id=&quot;10011&quot;&gt;&lt;property id=&quot;20148&quot; value=&quot;5&quot;/&gt;&lt;property id=&quot;20300&quot; value=&quot;Slide 9&quot;/&gt;&lt;property id=&quot;20307&quot; value=&quot;272&quot;/&gt;&lt;/object&gt;&lt;object type=&quot;3&quot; unique_id=&quot;10012&quot;&gt;&lt;property id=&quot;20148&quot; value=&quot;5&quot;/&gt;&lt;property id=&quot;20300&quot; value=&quot;Slide 10&quot;/&gt;&lt;property id=&quot;20307&quot; value=&quot;263&quot;/&gt;&lt;/object&gt;&lt;object type=&quot;3&quot; unique_id=&quot;10013&quot;&gt;&lt;property id=&quot;20148&quot; value=&quot;5&quot;/&gt;&lt;property id=&quot;20300&quot; value=&quot;Slide 11&quot;/&gt;&lt;property id=&quot;20307&quot; value=&quot;264&quot;/&gt;&lt;/object&gt;&lt;object type=&quot;3&quot; unique_id=&quot;10014&quot;&gt;&lt;property id=&quot;20148&quot; value=&quot;5&quot;/&gt;&lt;property id=&quot;20300&quot; value=&quot;Slide 13&quot;/&gt;&lt;property id=&quot;20307&quot; value=&quot;271&quot;/&gt;&lt;/object&gt;&lt;object type=&quot;3&quot; unique_id=&quot;10015&quot;&gt;&lt;property id=&quot;20148&quot; value=&quot;5&quot;/&gt;&lt;property id=&quot;20300&quot; value=&quot;Slide 14&quot;/&gt;&lt;property id=&quot;20307&quot; value=&quot;273&quot;/&gt;&lt;/object&gt;&lt;object type=&quot;3&quot; unique_id=&quot;10016&quot;&gt;&lt;property id=&quot;20148&quot; value=&quot;5&quot;/&gt;&lt;property id=&quot;20300&quot; value=&quot;Slide 16&quot;/&gt;&lt;property id=&quot;20307&quot; value=&quot;274&quot;/&gt;&lt;/object&gt;&lt;object type=&quot;3&quot; unique_id=&quot;10065&quot;&gt;&lt;property id=&quot;20148&quot; value=&quot;5&quot;/&gt;&lt;property id=&quot;20300&quot; value=&quot;Slide 17&quot;/&gt;&lt;property id=&quot;20307&quot; value=&quot;275&quot;/&gt;&lt;/object&gt;&lt;object type=&quot;3&quot; unique_id=&quot;10168&quot;&gt;&lt;property id=&quot;20148&quot; value=&quot;5&quot;/&gt;&lt;property id=&quot;20300&quot; value=&quot;Slide 18&quot;/&gt;&lt;property id=&quot;20307&quot; value=&quot;276&quot;/&gt;&lt;/object&gt;&lt;object type=&quot;3&quot; unique_id=&quot;10291&quot;&gt;&lt;property id=&quot;20148&quot; value=&quot;5&quot;/&gt;&lt;property id=&quot;20300&quot; value=&quot;Slide 12&quot;/&gt;&lt;property id=&quot;20307&quot; value=&quot;278&quot;/&gt;&lt;/object&gt;&lt;object type=&quot;3&quot; unique_id=&quot;10292&quot;&gt;&lt;property id=&quot;20148&quot; value=&quot;5&quot;/&gt;&lt;property id=&quot;20300&quot; value=&quot;Slide 15&quot;/&gt;&lt;property id=&quot;20307&quot; value=&quot;277&quot;/&gt;&lt;/object&gt;&lt;/object&gt;&lt;object type=&quot;8&quot; unique_id=&quot;100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1608</TotalTime>
  <Words>414</Words>
  <Application>Microsoft Office PowerPoint</Application>
  <PresentationFormat>Widescreen</PresentationFormat>
  <Paragraphs>66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130</cp:revision>
  <dcterms:created xsi:type="dcterms:W3CDTF">2020-04-28T02:00:05Z</dcterms:created>
  <dcterms:modified xsi:type="dcterms:W3CDTF">2022-02-24T14:50:32Z</dcterms:modified>
</cp:coreProperties>
</file>