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96" r:id="rId2"/>
    <p:sldId id="272" r:id="rId3"/>
    <p:sldId id="297" r:id="rId4"/>
    <p:sldId id="305" r:id="rId5"/>
    <p:sldId id="275" r:id="rId6"/>
  </p:sldIdLst>
  <p:sldSz cx="9144000" cy="6858000" type="screen4x3"/>
  <p:notesSz cx="6858000" cy="9144000"/>
  <p:custDataLst>
    <p:tags r:id="rId8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357" autoAdjust="0"/>
  </p:normalViewPr>
  <p:slideViewPr>
    <p:cSldViewPr>
      <p:cViewPr varScale="1">
        <p:scale>
          <a:sx n="69" d="100"/>
          <a:sy n="69" d="100"/>
        </p:scale>
        <p:origin x="141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2E76D4-A9C9-49C0-BE5F-3F72A6A5F729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41E7E5-9B83-41CD-A98D-D4163239AB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9641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1E7E5-9B83-41CD-A98D-D4163239AB9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1321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541E7E5-9B83-41CD-A98D-D4163239AB9A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332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1459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03018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4969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7185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04306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343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983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472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8018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1589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85258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4BA9EA-98BF-44B5-BFB2-269B9D93EBB0}" type="datetimeFigureOut">
              <a:rPr lang="en-US" smtClean="0"/>
              <a:t>1/11/2022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C39B52-27AE-4F6A-9E14-2723ACDD212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864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3.xml"/><Relationship Id="rId4" Type="http://schemas.openxmlformats.org/officeDocument/2006/relationships/image" Target="../media/image3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notesSlide" Target="../notesSlides/notesSlide2.xml"/><Relationship Id="rId7" Type="http://schemas.openxmlformats.org/officeDocument/2006/relationships/image" Target="../media/image9.PNG"/><Relationship Id="rId2" Type="http://schemas.openxmlformats.org/officeDocument/2006/relationships/slideLayout" Target="../slideLayouts/slideLayout7.xml"/><Relationship Id="rId1" Type="http://schemas.openxmlformats.org/officeDocument/2006/relationships/tags" Target="../tags/tag6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927" y="0"/>
            <a:ext cx="9180633" cy="6858000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2674781" y="405762"/>
            <a:ext cx="4459612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vi-VN" sz="2000" b="1">
                <a:latin typeface="+mj-lt"/>
              </a:rPr>
              <a:t> </a:t>
            </a:r>
            <a:r>
              <a:rPr lang="en-US" sz="2000" b="1">
                <a:latin typeface="+mj-lt"/>
              </a:rPr>
              <a:t>      </a:t>
            </a:r>
            <a:r>
              <a:rPr lang="vi-VN" sz="2000" b="1">
                <a:latin typeface="+mj-lt"/>
              </a:rPr>
              <a:t>UBND QUẬN LONG BIÊN</a:t>
            </a:r>
          </a:p>
          <a:p>
            <a:r>
              <a:rPr lang="vi-VN" sz="2000" b="1">
                <a:latin typeface="+mj-lt"/>
              </a:rPr>
              <a:t>TRƯỜNG MẦM NON ĐỨC GIANG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1431" y="1174491"/>
            <a:ext cx="804500" cy="595945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1371600" y="1902009"/>
            <a:ext cx="6705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338057" y="2552655"/>
            <a:ext cx="451124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</a:t>
            </a:r>
            <a:r>
              <a:rPr lang="en-US" sz="32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Truyện: </a:t>
            </a:r>
            <a:r>
              <a:rPr lang="en-US" sz="3200" b="1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Cây táo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338057" y="3236817"/>
            <a:ext cx="43733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 24 – 36 tháng</a:t>
            </a:r>
            <a:endParaRPr lang="en-US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2181393" y="4070858"/>
            <a:ext cx="49530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Nguyễn Thị T</a:t>
            </a:r>
            <a:r>
              <a:rPr lang="en-US" sz="2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</a:t>
            </a:r>
            <a:endParaRPr lang="en-US" sz="24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540836" y="5501857"/>
            <a:ext cx="3967753" cy="9079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Năm học: 2021 - 2022</a:t>
            </a:r>
          </a:p>
          <a:p>
            <a:endParaRPr lang="en-US" sz="2100" b="1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388564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7719"/>
    </mc:Choice>
    <mc:Fallback xmlns="">
      <p:transition spd="slow" advTm="17719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667000" y="7620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2430043" y="325422"/>
            <a:ext cx="467876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MỤC ĐÍCH - YÊU CẦU</a:t>
            </a:r>
            <a:endParaRPr lang="en-US" sz="3200" b="1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990600" y="1149268"/>
            <a:ext cx="7924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Kiến thức: </a:t>
            </a:r>
          </a:p>
          <a:p>
            <a:pPr marL="285750" indent="-285750">
              <a:buFontTx/>
              <a:buChar char="-"/>
            </a:pP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Trẻ biết tên truyện: cây táo và các nhân vật trong truyện: Ông, Bé,gà trống, Bươm Bướm.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Trẻ hiểu nội dung câu truyện: Cây táo lớn lên nhờ có đất, nước, ánh sáng, con người chăm sóc.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2553" y="3046974"/>
            <a:ext cx="7453745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Kỹ năng:   </a:t>
            </a:r>
          </a:p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-Trẻ chú ý nghe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kể chuyện, hiểu và trả lời được các câu hỏi của cô đưa ra theo nội dung 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truyện.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Phát </a:t>
            </a:r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triển ngôn ngữ mạch lạc rèn cách trả lời câu hoàn chỉnh</a:t>
            </a:r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990600" y="4867962"/>
            <a:ext cx="707274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Thái độ: </a:t>
            </a:r>
          </a:p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Trẻ hứng thú tham gia giờ hoc.</a:t>
            </a:r>
          </a:p>
          <a:p>
            <a:r>
              <a:rPr lang="en-US" sz="24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Trẻ biết bảo vệ và chăm sóc cây.</a:t>
            </a:r>
            <a:endParaRPr lang="en-US" sz="24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9493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0345"/>
    </mc:Choice>
    <mc:Fallback xmlns="">
      <p:transition spd="slow" advTm="10345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4636"/>
            <a:ext cx="9144000" cy="6823364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990600" y="1752600"/>
            <a:ext cx="8077199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1.Ổn định tổ chức:</a:t>
            </a:r>
          </a:p>
          <a:p>
            <a:r>
              <a:rPr lang="en-US" sz="440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Cô và trẻ cùng </a:t>
            </a:r>
            <a:r>
              <a:rPr lang="en-US" sz="44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 bài “ Về Quả”</a:t>
            </a:r>
            <a:endParaRPr lang="en-US" sz="440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273009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8453"/>
    </mc:Choice>
    <mc:Fallback xmlns="">
      <p:transition spd="slow" advTm="845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0678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524000" y="457200"/>
            <a:ext cx="7315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+ Đàm thoại về bài hát: </a:t>
            </a:r>
          </a:p>
          <a:p>
            <a:r>
              <a:rPr lang="en-US" sz="36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Cô và các con vừa hát bài gì?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73765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13923"/>
    </mc:Choice>
    <mc:Fallback xmlns="">
      <p:transition spd="slow" advTm="13923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82" y="20782"/>
            <a:ext cx="9123218" cy="6837218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51125" y="1066800"/>
            <a:ext cx="8926657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 bài hát có nhắc đến những quả nào?</a:t>
            </a:r>
            <a:endParaRPr lang="en-US" sz="400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343" y="2286000"/>
            <a:ext cx="2276475" cy="3886200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3818" y="2286000"/>
            <a:ext cx="2286000" cy="376151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4454" y="2286000"/>
            <a:ext cx="2408094" cy="376151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57184" y="2286000"/>
            <a:ext cx="1886816" cy="3761510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195750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25020"/>
    </mc:Choice>
    <mc:Fallback xmlns="">
      <p:transition spd="slow" advTm="2502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9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8&quot;/&gt;&lt;/object&gt;&lt;object type=&quot;3&quot; unique_id=&quot;10004&quot;&gt;&lt;property id=&quot;20148&quot; value=&quot;5&quot;/&gt;&lt;property id=&quot;20300&quot; value=&quot;Slide 2&quot;/&gt;&lt;property id=&quot;20307&quot; value=&quot;259&quot;/&gt;&lt;/object&gt;&lt;object type=&quot;3&quot; unique_id=&quot;10005&quot;&gt;&lt;property id=&quot;20148&quot; value=&quot;5&quot;/&gt;&lt;property id=&quot;20300&quot; value=&quot;Slide 3&quot;/&gt;&lt;property id=&quot;20307&quot; value=&quot;260&quot;/&gt;&lt;/object&gt;&lt;object type=&quot;3&quot; unique_id=&quot;10006&quot;&gt;&lt;property id=&quot;20148&quot; value=&quot;5&quot;/&gt;&lt;property id=&quot;20300&quot; value=&quot;Slide 4&quot;/&gt;&lt;property id=&quot;20307&quot; value=&quot;261&quot;/&gt;&lt;/object&gt;&lt;object type=&quot;3&quot; unique_id=&quot;10007&quot;&gt;&lt;property id=&quot;20148&quot; value=&quot;5&quot;/&gt;&lt;property id=&quot;20300&quot; value=&quot;Slide 5&quot;/&gt;&lt;property id=&quot;20307&quot; value=&quot;262&quot;/&gt;&lt;/object&gt;&lt;object type=&quot;3&quot; unique_id=&quot;10008&quot;&gt;&lt;property id=&quot;20148&quot; value=&quot;5&quot;/&gt;&lt;property id=&quot;20300&quot; value=&quot;Slide 6&quot;/&gt;&lt;property id=&quot;20307&quot; value=&quot;263&quot;/&gt;&lt;/object&gt;&lt;object type=&quot;3&quot; unique_id=&quot;10009&quot;&gt;&lt;property id=&quot;20148&quot; value=&quot;5&quot;/&gt;&lt;property id=&quot;20300&quot; value=&quot;Slide 7&quot;/&gt;&lt;property id=&quot;20307&quot; value=&quot;264&quot;/&gt;&lt;/object&gt;&lt;object type=&quot;3&quot; unique_id=&quot;10010&quot;&gt;&lt;property id=&quot;20148&quot; value=&quot;5&quot;/&gt;&lt;property id=&quot;20300&quot; value=&quot;Slide 8&quot;/&gt;&lt;property id=&quot;20307&quot; value=&quot;265&quot;/&gt;&lt;/object&gt;&lt;object type=&quot;3&quot; unique_id=&quot;10011&quot;&gt;&lt;property id=&quot;20148&quot; value=&quot;5&quot;/&gt;&lt;property id=&quot;20300&quot; value=&quot;Slide 9&quot;/&gt;&lt;property id=&quot;20307&quot; value=&quot;266&quot;/&gt;&lt;/object&gt;&lt;object type=&quot;3&quot; unique_id=&quot;10012&quot;&gt;&lt;property id=&quot;20148&quot; value=&quot;5&quot;/&gt;&lt;property id=&quot;20300&quot; value=&quot;Slide 10&quot;/&gt;&lt;property id=&quot;20307&quot; value=&quot;267&quot;/&gt;&lt;/object&gt;&lt;object type=&quot;3&quot; unique_id=&quot;10013&quot;&gt;&lt;property id=&quot;20148&quot; value=&quot;5&quot;/&gt;&lt;property id=&quot;20300&quot; value=&quot;Slide 11&quot;/&gt;&lt;property id=&quot;20307&quot; value=&quot;268&quot;/&gt;&lt;/object&gt;&lt;object type=&quot;3&quot; unique_id=&quot;10014&quot;&gt;&lt;property id=&quot;20148&quot; value=&quot;5&quot;/&gt;&lt;property id=&quot;20300&quot; value=&quot;Slide 12&quot;/&gt;&lt;property id=&quot;20307&quot; value=&quot;271&quot;/&gt;&lt;/object&gt;&lt;object type=&quot;3&quot; unique_id=&quot;10016&quot;&gt;&lt;property id=&quot;20148&quot; value=&quot;5&quot;/&gt;&lt;property id=&quot;20300&quot; value=&quot;Slide 13&quot;/&gt;&lt;property id=&quot;20307&quot; value=&quot;270&quot;/&gt;&lt;/object&gt;&lt;/object&gt;&lt;object type=&quot;8&quot; unique_id=&quot;10032&quot;&gt;&lt;/object&gt;&lt;/object&gt;&lt;/database&gt;"/>
  <p:tag name="SECTOMILLISECCONVERTED" val="1"/>
  <p:tag name="ISPRING_UUID" val="{EE4E9AE7-8AC8-42A9-A875-FDC4F7500D5A}"/>
  <p:tag name="ISPRING_RESOURCE_FOLDER" val="D:\cham\Truyện_ cây táo\"/>
  <p:tag name="ISPRING_PRESENTATION_PATH" val="D:\cham\Truyện_ cây táo.pptx"/>
  <p:tag name="ISPRING_PROJECT_VERSION" val="9"/>
  <p:tag name="ISPRING_PROJECT_FOLDER_UPDATED" val="1"/>
  <p:tag name="ISPRING_SCREEN_RECS_UPDATED" val="D:\cham\Truyện_ cây táo\"/>
  <p:tag name="FLASHSPRING_ZOOM_TAG" val="55"/>
  <p:tag name="ISPRING_PRESENTATION_INFO_2" val="&lt;?xml version=&quot;1.0&quot; encoding=&quot;UTF-8&quot; standalone=&quot;no&quot; ?&gt;&#10;&lt;presentation2&gt;&#10;&#10;  &lt;slides&gt;&#10;    &lt;slide id=&quot;{C5F90CA1-2BCC-4362-A1AA-495C563347AB}&quot; pptId=&quot;273&quot;/&gt;&#10;    &lt;slide id=&quot;{19740407-F23C-425D-BC6F-8B2998DB0CAE}&quot; pptId=&quot;272&quot;/&gt;&#10;    &lt;slide id=&quot;{31B6BF59-3EE5-48D7-9A55-F9C8B193DF78}&quot; pptId=&quot;293&quot;/&gt;&#10;    &lt;slide id=&quot;{15109EAF-33FD-472C-809A-11005BC4D4B3}&quot; pptId=&quot;275&quot;/&gt;&#10;    &lt;slide id=&quot;{8C6B1536-8FCB-495D-89C8-117330DB6FBD}&quot; pptId=&quot;276&quot;/&gt;&#10;    &lt;slide id=&quot;{DC5C94BB-33D3-4E97-A708-D10C92B25517}&quot; pptId=&quot;294&quot;/&gt;&#10;    &lt;slide id=&quot;{D792876B-F077-4FEA-8AF2-9F12DA1709EF}&quot; pptId=&quot;274&quot;/&gt;&#10;    &lt;slide id=&quot;{155DE666-B7E0-4C66-8953-6CDC1146981A}&quot; pptId=&quot;284&quot;/&gt;&#10;    &lt;slide id=&quot;{CBB5A11A-C77E-4BA0-A12D-CA9153EF5906}&quot; pptId=&quot;279&quot;/&gt;&#10;    &lt;slide id=&quot;{078A26F9-1C65-4928-A764-4E1C55977D13}&quot; pptId=&quot;259&quot;/&gt;&#10;    &lt;slide id=&quot;{ABEF5BD6-832B-47D2-8071-AAB07BA5DF7F}&quot; pptId=&quot;260&quot;/&gt;&#10;    &lt;slide id=&quot;{35DC46B0-3BF3-4B0B-B285-829A01274B94}&quot; pptId=&quot;261&quot;/&gt;&#10;    &lt;slide id=&quot;{94134B9C-B8B4-4E85-B12C-03FB26FD2F43}&quot; pptId=&quot;262&quot;/&gt;&#10;    &lt;slide id=&quot;{0DF6AD6D-7F1B-4886-823F-7C9D5BABFC96}&quot; pptId=&quot;263&quot;/&gt;&#10;    &lt;slide id=&quot;{C9D280FB-0994-49BE-A248-0BE703FB9C1B}&quot; pptId=&quot;264&quot;/&gt;&#10;    &lt;slide id=&quot;{8C9C58A7-BA72-46A5-A77F-85AF6114FBEC}&quot; pptId=&quot;265&quot;/&gt;&#10;    &lt;slide id=&quot;{DE71CA37-C605-45F0-ABB7-233F936CDAA3}&quot; pptId=&quot;266&quot;/&gt;&#10;    &lt;slide id=&quot;{089C9C88-3B7C-469A-A0BA-5024A405BC80}&quot; pptId=&quot;267&quot;/&gt;&#10;    &lt;slide id=&quot;{A840E4B5-CD52-4FC0-907B-148A9316E55A}&quot; pptId=&quot;268&quot;/&gt;&#10;    &lt;slide id=&quot;{A06A77DA-92EF-4F33-B2C1-0BF1C23C07BE}&quot; pptId=&quot;291&quot;/&gt;&#10;    &lt;slide id=&quot;{66936260-1578-4517-8C20-F6904F1955D1}&quot; pptId=&quot;282&quot;/&gt;&#10;    &lt;slide id=&quot;{A9176BD1-CF48-41E2-97ED-014D6A9E08E8}&quot; pptId=&quot;285&quot;/&gt;&#10;    &lt;slide id=&quot;{4819FE4A-B45D-467C-B72A-78A09DD2472A}&quot; pptId=&quot;286&quot;/&gt;&#10;    &lt;slide id=&quot;{4D4E0FDD-4957-4698-8C53-561824325252}&quot; pptId=&quot;287&quot;/&gt;&#10;    &lt;slide id=&quot;{9F23957C-A353-48F9-87B8-5D48B4694B66}&quot; pptId=&quot;288&quot;/&gt;&#10;    &lt;slide id=&quot;{5098A18D-4DD3-40B9-BAFE-85CD49E774CA}&quot; pptId=&quot;271&quot;/&gt;&#10;    &lt;slide id=&quot;{60B65212-1B6B-4517-95DE-9C9F8526E1F2}&quot; pptId=&quot;292&quot;/&gt;&#10;    &lt;slide id=&quot;{E4637060-742E-4A77-BE68-BBE1631499F7}&quot; pptId=&quot;281&quot;/&gt;&#10;  &lt;/slides&gt;&#10;&#10;  &lt;narration&gt;&#10;    &lt;audioTracks&gt;&#10;      &lt;audioTrack muted=&quot;false&quot; name=&quot;Âm thanh 1&quot; resource=&quot;2a9e0b45&quot; slideId=&quot;{C5F90CA1-2BCC-4362-A1AA-495C563347AB}&quot; startTime=&quot;13987&quot; stepIndex=&quot;3&quot; volume=&quot;1&quot;&gt;&#10;        &lt;audio channels=&quot;1&quot; format=&quot;s16&quot; sampleRate=&quot;44100&quot;/&gt;&#10;      &lt;/audioTrack&gt;&#10;      &lt;audioTrack muted=&quot;false&quot; name=&quot;FILE_20210125_123333_Recording1459&quot; resource=&quot;b950a3bd&quot; slideId=&quot;{C5F90CA1-2BCC-4362-A1AA-495C563347AB}&quot; startTime=&quot;5176&quot; stepIndex=&quot;3&quot; volume=&quot;1&quot;&gt;&#10;        &lt;audio channels=&quot;2&quot; format=&quot;fltp&quot; sampleRate=&quot;48000&quot;/&gt;&#10;      &lt;/audioTrack&gt;&#10;      &lt;audioTrack muted=&quot;false&quot; name=&quot;FILE_20210125_123333_Recording1459 (2)&quot; resource=&quot;cd5855cf&quot; slideId=&quot;{C5F90CA1-2BCC-4362-A1AA-495C563347AB}&quot; startTime=&quot;0&quot; stepIndex=&quot;0&quot; volume=&quot;1&quot;&gt;&#10;        &lt;audio channels=&quot;2&quot; format=&quot;fltp&quot; sampleRate=&quot;48000&quot;/&gt;&#10;      &lt;/audioTrack&gt;&#10;      &lt;audioTrack muted=&quot;false&quot; name=&quot;Âm thanh 2&quot; resource=&quot;f0847d65&quot; slideId=&quot;{155DE666-B7E0-4C66-8953-6CDC1146981A}&quot; startTime=&quot;0&quot; stepIndex=&quot;0&quot; volume=&quot;1&quot;&gt;&#10;        &lt;audio channels=&quot;1&quot; format=&quot;s16&quot; sampleRate=&quot;44100&quot;/&gt;&#10;      &lt;/audioTrack&gt;&#10;      &lt;audioTrack muted=&quot;false&quot; name=&quot;FILE_20210125_123747_Recording2210_1&quot; resource=&quot;d032b640&quot; slideId=&quot;{E4637060-742E-4A77-BE68-BBE1631499F7}&quot; startTime=&quot;0&quot; stepIndex=&quot;0&quot; volume=&quot;1&quot;&gt;&#10;        &lt;audio channels=&quot;2&quot; format=&quot;fltp&quot; sampleRate=&quot;48000&quot;/&gt;&#10;      &lt;/audioTrack&gt;&#10;    &lt;/audioTracks&gt;&#10;    &lt;videoTracks/&gt;&#10;  &lt;/narration&gt;&#10;&#10;&lt;/presentation2&gt;&#10;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1.4|1.4|2.3|2.3|2.5|1.6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CUSTOM_TIMING_USED" val="1"/>
  <p:tag name="GENSWF_ADVANCE_TIME" val="50.51"/>
  <p:tag name="ISPRING_SLIDE_ID_2" val="{19740407-F23C-425D-BC6F-8B2998DB0CAE}"/>
  <p:tag name="TIMING" val="|0.7|1.4|1.9|2.3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3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GENSWF_ADVANCE_TIME" val="5"/>
  <p:tag name="ISPRING_CUSTOM_TIMING_USED" val="1"/>
  <p:tag name="ISPRING_SLIDE_ID_2" val="{15109EAF-33FD-472C-809A-11005BC4D4B3}"/>
  <p:tag name="TIMING" val="|0.7|7.1|3.1|2.5|5.7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2113</TotalTime>
  <Words>214</Words>
  <Application>Microsoft Office PowerPoint</Application>
  <PresentationFormat>On-screen Show (4:3)</PresentationFormat>
  <Paragraphs>24</Paragraphs>
  <Slides>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496NL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AutoBVT</cp:lastModifiedBy>
  <cp:revision>134</cp:revision>
  <dcterms:created xsi:type="dcterms:W3CDTF">2021-01-18T13:38:44Z</dcterms:created>
  <dcterms:modified xsi:type="dcterms:W3CDTF">2022-01-11T13:38:33Z</dcterms:modified>
</cp:coreProperties>
</file>