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6" r:id="rId2"/>
    <p:sldId id="309" r:id="rId3"/>
    <p:sldId id="271" r:id="rId4"/>
    <p:sldId id="268" r:id="rId5"/>
    <p:sldId id="284" r:id="rId6"/>
    <p:sldId id="298" r:id="rId7"/>
    <p:sldId id="299" r:id="rId8"/>
    <p:sldId id="300" r:id="rId9"/>
    <p:sldId id="301" r:id="rId10"/>
    <p:sldId id="302" r:id="rId11"/>
    <p:sldId id="303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57" autoAdjust="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E76D4-A9C9-49C0-BE5F-3F72A6A5F72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1E7E5-9B83-41CD-A98D-D4163239A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6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1E7E5-9B83-41CD-A98D-D4163239AB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12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1E7E5-9B83-41CD-A98D-D4163239AB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31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1E7E5-9B83-41CD-A98D-D4163239AB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65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1E7E5-9B83-41CD-A98D-D4163239AB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7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45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0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6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8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3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4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9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72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01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2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BA9EA-98BF-44B5-BFB2-269B9D93EBB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39B52-27AE-4F6A-9E14-2723ACDD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6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4.png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7.jp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-34636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187108"/>
            <a:ext cx="838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 HÌNH THỨC TỔ CHỨC</a:t>
            </a:r>
          </a:p>
          <a:p>
            <a:endParaRPr lang="en-US" sz="2400" b="1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Cô giới thiệu truyện: Cây táo</a:t>
            </a:r>
            <a:endParaRPr lang="en-US" sz="36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127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4"/>
    </mc:Choice>
    <mc:Fallback xmlns="">
      <p:transition spd="slow" advTm="12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1371600"/>
            <a:ext cx="6708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pt-PT" sz="4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đầy hoa khi thấy ai gọi? </a:t>
            </a:r>
            <a:endParaRPr lang="en-US" sz="40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720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6"/>
    </mc:Choice>
    <mc:Fallback xmlns="">
      <p:transition spd="slow" advTm="11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10"/>
            <a:ext cx="9144000" cy="6885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685800"/>
            <a:ext cx="685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4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đã xảy ra khi ông, bé, gà, b</a:t>
            </a:r>
            <a:r>
              <a:rPr lang="pt-PT" sz="40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 bướm </a:t>
            </a:r>
            <a:r>
              <a:rPr lang="pt-PT" sz="4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gọi cây táo?</a:t>
            </a:r>
            <a:endParaRPr lang="en-US" sz="40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973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0"/>
    </mc:Choice>
    <mc:Fallback xmlns="">
      <p:transition spd="slow" advTm="1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6002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CHUYỆN: CÂY TÁO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91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" y="0"/>
            <a:ext cx="91798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7732" y="2967335"/>
            <a:ext cx="6388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Video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truyện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Cây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táo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Câu chuyện - Cây táo - trẻ 2 - 3 tuổ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770" end="5046.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42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8717" y="2701123"/>
            <a:ext cx="76465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Đàm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thoại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nội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dung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truyện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10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0"/>
    </mc:Choice>
    <mc:Fallback xmlns="">
      <p:transition spd="slow" advTm="17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9144000" cy="6837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3787" y="198796"/>
            <a:ext cx="8270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gì?</a:t>
            </a:r>
            <a:endParaRPr lang="en-US" sz="36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45" y="1449107"/>
            <a:ext cx="9220943" cy="5408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42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5"/>
    </mc:Choice>
    <mc:Fallback xmlns="">
      <p:transition spd="slow" advTm="21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" y="0"/>
            <a:ext cx="912530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0573" y="496853"/>
            <a:ext cx="8208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 </a:t>
            </a:r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các nhân vật nào?</a:t>
            </a:r>
          </a:p>
          <a:p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19" y="1449107"/>
            <a:ext cx="9285618" cy="5408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48" b="99130" l="9639" r="8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6" y="3733800"/>
            <a:ext cx="1493239" cy="3103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76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42" y="4495800"/>
            <a:ext cx="875652" cy="2162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34" y="4694875"/>
            <a:ext cx="1905266" cy="21926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3" y="1449107"/>
            <a:ext cx="1579227" cy="16151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50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0"/>
    </mc:Choice>
    <mc:Fallback xmlns="">
      <p:transition spd="slow" advTm="24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406"/>
            <a:ext cx="9144000" cy="68844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6454" y="1752600"/>
            <a:ext cx="7031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đã trồng cây táo xuống đất?</a:t>
            </a:r>
            <a:endParaRPr lang="en-US" sz="40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44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1"/>
    </mc:Choice>
    <mc:Fallback xmlns="">
      <p:transition spd="slow" advTm="9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91162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1295400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tưới </a:t>
            </a:r>
            <a:r>
              <a:rPr lang="pt-PT" sz="4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cho </a:t>
            </a:r>
            <a:r>
              <a:rPr lang="pt-PT" sz="40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cây?</a:t>
            </a:r>
            <a:r>
              <a:rPr lang="pt-PT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40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16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1"/>
    </mc:Choice>
    <mc:Fallback xmlns="">
      <p:transition spd="slow" advTm="11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8288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nghe </a:t>
            </a:r>
            <a:r>
              <a:rPr lang="pt-PT" sz="36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</a:t>
            </a:r>
            <a:r>
              <a:rPr lang="pt-PT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PT" sz="36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rống </a:t>
            </a:r>
            <a:r>
              <a:rPr lang="pt-PT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nói, chuyện gì đã xảy ra? </a:t>
            </a:r>
            <a:endParaRPr lang="en-US" sz="36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56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1"/>
    </mc:Choice>
    <mc:Fallback xmlns="">
      <p:transition spd="slow" advTm="13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259&quot;/&gt;&lt;/object&gt;&lt;object type=&quot;3&quot; unique_id=&quot;10005&quot;&gt;&lt;property id=&quot;20148&quot; value=&quot;5&quot;/&gt;&lt;property id=&quot;20300&quot; value=&quot;Slide 3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61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8&quot;/&gt;&lt;/object&gt;&lt;object type=&quot;3&quot; unique_id=&quot;10014&quot;&gt;&lt;property id=&quot;20148&quot; value=&quot;5&quot;/&gt;&lt;property id=&quot;20300&quot; value=&quot;Slide 12&quot;/&gt;&lt;property id=&quot;20307&quot; value=&quot;271&quot;/&gt;&lt;/object&gt;&lt;object type=&quot;3&quot; unique_id=&quot;10016&quot;&gt;&lt;property id=&quot;20148&quot; value=&quot;5&quot;/&gt;&lt;property id=&quot;20300&quot; value=&quot;Slide 13&quot;/&gt;&lt;property id=&quot;20307&quot; value=&quot;270&quot;/&gt;&lt;/object&gt;&lt;/object&gt;&lt;object type=&quot;8&quot; unique_id=&quot;10032&quot;&gt;&lt;/object&gt;&lt;/object&gt;&lt;/database&gt;"/>
  <p:tag name="SECTOMILLISECCONVERTED" val="1"/>
  <p:tag name="ISPRING_UUID" val="{EE4E9AE7-8AC8-42A9-A875-FDC4F7500D5A}"/>
  <p:tag name="ISPRING_RESOURCE_FOLDER" val="D:\cham\Truyện_ cây táo\"/>
  <p:tag name="ISPRING_PRESENTATION_PATH" val="D:\cham\Truyện_ cây táo.pptx"/>
  <p:tag name="ISPRING_PROJECT_VERSION" val="9"/>
  <p:tag name="ISPRING_PROJECT_FOLDER_UPDATED" val="1"/>
  <p:tag name="ISPRING_SCREEN_RECS_UPDATED" val="D:\cham\Truyện_ cây táo\"/>
  <p:tag name="FLASHSPRING_ZOOM_TAG" val="55"/>
  <p:tag name="ISPRING_PRESENTATION_INFO_2" val="&lt;?xml version=&quot;1.0&quot; encoding=&quot;UTF-8&quot; standalone=&quot;no&quot; ?&gt;&#10;&lt;presentation2&gt;&#10;&#10;  &lt;slides&gt;&#10;    &lt;slide id=&quot;{C5F90CA1-2BCC-4362-A1AA-495C563347AB}&quot; pptId=&quot;273&quot;/&gt;&#10;    &lt;slide id=&quot;{19740407-F23C-425D-BC6F-8B2998DB0CAE}&quot; pptId=&quot;272&quot;/&gt;&#10;    &lt;slide id=&quot;{31B6BF59-3EE5-48D7-9A55-F9C8B193DF78}&quot; pptId=&quot;293&quot;/&gt;&#10;    &lt;slide id=&quot;{15109EAF-33FD-472C-809A-11005BC4D4B3}&quot; pptId=&quot;275&quot;/&gt;&#10;    &lt;slide id=&quot;{8C6B1536-8FCB-495D-89C8-117330DB6FBD}&quot; pptId=&quot;276&quot;/&gt;&#10;    &lt;slide id=&quot;{DC5C94BB-33D3-4E97-A708-D10C92B25517}&quot; pptId=&quot;294&quot;/&gt;&#10;    &lt;slide id=&quot;{D792876B-F077-4FEA-8AF2-9F12DA1709EF}&quot; pptId=&quot;274&quot;/&gt;&#10;    &lt;slide id=&quot;{155DE666-B7E0-4C66-8953-6CDC1146981A}&quot; pptId=&quot;284&quot;/&gt;&#10;    &lt;slide id=&quot;{CBB5A11A-C77E-4BA0-A12D-CA9153EF5906}&quot; pptId=&quot;279&quot;/&gt;&#10;    &lt;slide id=&quot;{078A26F9-1C65-4928-A764-4E1C55977D13}&quot; pptId=&quot;259&quot;/&gt;&#10;    &lt;slide id=&quot;{ABEF5BD6-832B-47D2-8071-AAB07BA5DF7F}&quot; pptId=&quot;260&quot;/&gt;&#10;    &lt;slide id=&quot;{35DC46B0-3BF3-4B0B-B285-829A01274B94}&quot; pptId=&quot;261&quot;/&gt;&#10;    &lt;slide id=&quot;{94134B9C-B8B4-4E85-B12C-03FB26FD2F43}&quot; pptId=&quot;262&quot;/&gt;&#10;    &lt;slide id=&quot;{0DF6AD6D-7F1B-4886-823F-7C9D5BABFC96}&quot; pptId=&quot;263&quot;/&gt;&#10;    &lt;slide id=&quot;{C9D280FB-0994-49BE-A248-0BE703FB9C1B}&quot; pptId=&quot;264&quot;/&gt;&#10;    &lt;slide id=&quot;{8C9C58A7-BA72-46A5-A77F-85AF6114FBEC}&quot; pptId=&quot;265&quot;/&gt;&#10;    &lt;slide id=&quot;{DE71CA37-C605-45F0-ABB7-233F936CDAA3}&quot; pptId=&quot;266&quot;/&gt;&#10;    &lt;slide id=&quot;{089C9C88-3B7C-469A-A0BA-5024A405BC80}&quot; pptId=&quot;267&quot;/&gt;&#10;    &lt;slide id=&quot;{A840E4B5-CD52-4FC0-907B-148A9316E55A}&quot; pptId=&quot;268&quot;/&gt;&#10;    &lt;slide id=&quot;{A06A77DA-92EF-4F33-B2C1-0BF1C23C07BE}&quot; pptId=&quot;291&quot;/&gt;&#10;    &lt;slide id=&quot;{66936260-1578-4517-8C20-F6904F1955D1}&quot; pptId=&quot;282&quot;/&gt;&#10;    &lt;slide id=&quot;{A9176BD1-CF48-41E2-97ED-014D6A9E08E8}&quot; pptId=&quot;285&quot;/&gt;&#10;    &lt;slide id=&quot;{4819FE4A-B45D-467C-B72A-78A09DD2472A}&quot; pptId=&quot;286&quot;/&gt;&#10;    &lt;slide id=&quot;{4D4E0FDD-4957-4698-8C53-561824325252}&quot; pptId=&quot;287&quot;/&gt;&#10;    &lt;slide id=&quot;{9F23957C-A353-48F9-87B8-5D48B4694B66}&quot; pptId=&quot;288&quot;/&gt;&#10;    &lt;slide id=&quot;{5098A18D-4DD3-40B9-BAFE-85CD49E774CA}&quot; pptId=&quot;271&quot;/&gt;&#10;    &lt;slide id=&quot;{60B65212-1B6B-4517-95DE-9C9F8526E1F2}&quot; pptId=&quot;292&quot;/&gt;&#10;    &lt;slide id=&quot;{E4637060-742E-4A77-BE68-BBE1631499F7}&quot; pptId=&quot;281&quot;/&gt;&#10;  &lt;/slides&gt;&#10;&#10;  &lt;narration&gt;&#10;    &lt;audioTracks&gt;&#10;      &lt;audioTrack muted=&quot;false&quot; name=&quot;Âm thanh 1&quot; resource=&quot;2a9e0b45&quot; slideId=&quot;{C5F90CA1-2BCC-4362-A1AA-495C563347AB}&quot; startTime=&quot;13987&quot; stepIndex=&quot;3&quot; volume=&quot;1&quot;&gt;&#10;        &lt;audio channels=&quot;1&quot; format=&quot;s16&quot; sampleRate=&quot;44100&quot;/&gt;&#10;      &lt;/audioTrack&gt;&#10;      &lt;audioTrack muted=&quot;false&quot; name=&quot;FILE_20210125_123333_Recording1459&quot; resource=&quot;b950a3bd&quot; slideId=&quot;{C5F90CA1-2BCC-4362-A1AA-495C563347AB}&quot; startTime=&quot;5176&quot; stepIndex=&quot;3&quot; volume=&quot;1&quot;&gt;&#10;        &lt;audio channels=&quot;2&quot; format=&quot;fltp&quot; sampleRate=&quot;48000&quot;/&gt;&#10;      &lt;/audioTrack&gt;&#10;      &lt;audioTrack muted=&quot;false&quot; name=&quot;FILE_20210125_123333_Recording1459 (2)&quot; resource=&quot;cd5855cf&quot; slideId=&quot;{C5F90CA1-2BCC-4362-A1AA-495C563347AB}&quot; startTime=&quot;0&quot; stepIndex=&quot;0&quot; volume=&quot;1&quot;&gt;&#10;        &lt;audio channels=&quot;2&quot; format=&quot;fltp&quot; sampleRate=&quot;48000&quot;/&gt;&#10;      &lt;/audioTrack&gt;&#10;      &lt;audioTrack muted=&quot;false&quot; name=&quot;Âm thanh 2&quot; resource=&quot;f0847d65&quot; slideId=&quot;{155DE666-B7E0-4C66-8953-6CDC1146981A}&quot; startTime=&quot;0&quot; stepIndex=&quot;0&quot; volume=&quot;1&quot;&gt;&#10;        &lt;audio channels=&quot;1&quot; format=&quot;s16&quot; sampleRate=&quot;44100&quot;/&gt;&#10;      &lt;/audioTrack&gt;&#10;      &lt;audioTrack muted=&quot;false&quot; name=&quot;FILE_20210125_123747_Recording2210_1&quot; resource=&quot;d032b640&quot; slideId=&quot;{E4637060-742E-4A77-BE68-BBE1631499F7}&quot; startTime=&quot;0&quot; stepIndex=&quot;0&quot; volume=&quot;1&quot;&gt;&#10;        &lt;audio channels=&quot;2&quot; format=&quot;fltp&quot; sampleRate=&quot;480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8C6B1536-8FCB-495D-89C8-117330DB6FB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5098A18D-4DD3-40B9-BAFE-85CD49E774CA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A840E4B5-CD52-4FC0-907B-148A9316E55A}"/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55DE666-B7E0-4C66-8953-6CDC1146981A}"/>
  <p:tag name="GENSWF_ADVANCE_TIME" val="7.425"/>
  <p:tag name="TIMING" val="|1.3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|5.9|3.7|2.2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</TotalTime>
  <Words>113</Words>
  <Application>Microsoft Office PowerPoint</Application>
  <PresentationFormat>On-screen Show (4:3)</PresentationFormat>
  <Paragraphs>17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AutoBVT</cp:lastModifiedBy>
  <cp:revision>133</cp:revision>
  <dcterms:created xsi:type="dcterms:W3CDTF">2021-01-18T13:38:44Z</dcterms:created>
  <dcterms:modified xsi:type="dcterms:W3CDTF">2022-01-11T13:48:46Z</dcterms:modified>
</cp:coreProperties>
</file>