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B8DD-A313-448A-8593-6D555A85D576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32124-3750-490B-885D-22AECD14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00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B8DD-A313-448A-8593-6D555A85D576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32124-3750-490B-885D-22AECD14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16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B8DD-A313-448A-8593-6D555A85D576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32124-3750-490B-885D-22AECD14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052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B8DD-A313-448A-8593-6D555A85D576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32124-3750-490B-885D-22AECD14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869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B8DD-A313-448A-8593-6D555A85D576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32124-3750-490B-885D-22AECD14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367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B8DD-A313-448A-8593-6D555A85D576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32124-3750-490B-885D-22AECD14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38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B8DD-A313-448A-8593-6D555A85D576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32124-3750-490B-885D-22AECD14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075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B8DD-A313-448A-8593-6D555A85D576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32124-3750-490B-885D-22AECD14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28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B8DD-A313-448A-8593-6D555A85D576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32124-3750-490B-885D-22AECD14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28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B8DD-A313-448A-8593-6D555A85D576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32124-3750-490B-885D-22AECD14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311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EB8DD-A313-448A-8593-6D555A85D576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32124-3750-490B-885D-22AECD14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83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EB8DD-A313-448A-8593-6D555A85D576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32124-3750-490B-885D-22AECD14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4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ò chơi thử tài của 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2137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6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2022-01-06T15:41:57Z</dcterms:created>
  <dcterms:modified xsi:type="dcterms:W3CDTF">2022-01-06T15:42:10Z</dcterms:modified>
</cp:coreProperties>
</file>