
<file path=[Content_Types].xml><?xml version="1.0" encoding="utf-8"?>
<Types xmlns="http://schemas.openxmlformats.org/package/2006/content-types"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9" r:id="rId4"/>
    <p:sldId id="271" r:id="rId5"/>
    <p:sldId id="272" r:id="rId6"/>
    <p:sldId id="274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85FFF-0232-41A7-9A99-BE245BDB3D2A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A5128-0AF4-4ED3-A310-49C6F4A3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2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3496-F17C-4F36-9623-C03DE9437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4F2A4-1B5F-4761-B42B-BCA40C74E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559E0-65B4-4206-96D5-5F681FD87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884-505D-49BA-81A6-B2C40863613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DF9D8-7035-42C1-A054-7F25DD84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88070-4C7F-4A1D-8EE8-97DDC8A2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1124-88ED-48CA-8B35-C32C1264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4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25AE-922C-4AA9-B1B1-3D059DD0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1B925-0143-4CA7-8323-2A9132986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3CF20-1CCF-4000-A530-6B9F9FB7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884-505D-49BA-81A6-B2C40863613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F3619-6DB7-4343-8DF9-76EE34C1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89F5-05D2-465A-9CB3-FC5FDCA0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1124-88ED-48CA-8B35-C32C1264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CC106-8BDD-4944-80D6-C6C654892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13704-727D-43C2-B646-4E7AC9474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1DEFB-1C08-46AA-8075-6A24AFF0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884-505D-49BA-81A6-B2C40863613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13DC2-051B-4EF4-9A79-5B2FC0C7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3FC46-7B2B-443A-8B59-74BE2FB4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1124-88ED-48CA-8B35-C32C1264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1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DF71-D597-4888-A3DD-E60B8980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20C48-8542-4404-88B7-00A6527CD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C4006-4E4D-4E44-A4EC-BD3EE4E2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884-505D-49BA-81A6-B2C40863613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12C7C-8EE0-4704-95CB-9B7797FB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8600A-C2ED-498B-8A17-6407721A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1124-88ED-48CA-8B35-C32C1264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9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00B0-2406-4578-8872-E7845DDF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DEDB7-FB66-4B31-B2A2-1782272C6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F0ACB-089A-47B6-8A8C-03B335E0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884-505D-49BA-81A6-B2C40863613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CBE15-0C75-479F-BAE7-9A665FDD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2C807-9DAD-4A1C-AAC9-2A7F4A54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1124-88ED-48CA-8B35-C32C1264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3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871D4-ED16-4AD7-AAC4-BCD99AF9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6ABF-E1B9-476D-AB3E-FB12ECA50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7B7FA-02BC-4C88-AA4C-3B6726092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DE211-3F14-41B2-BCAA-F82B0734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884-505D-49BA-81A6-B2C40863613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19441-804A-4065-9FE6-470EFAF0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E4221-7915-4514-8074-AB9D0793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1124-88ED-48CA-8B35-C32C1264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7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91F8-68DA-48CF-A4C7-B40B6466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466E7-0056-4A1B-8162-8C9519FDA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6595D-D9C2-41F0-965B-C2F1A2D2F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57114-EC58-46D5-96B8-B05BD7277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877E6-8DFC-4260-AA33-C6898FC66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90D9B-9485-41D6-9696-CD9DA16B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884-505D-49BA-81A6-B2C40863613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96D4DE-C897-4783-B7E8-1F6753EB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479D0-D565-4B1A-B0CE-B1E0BF3A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1124-88ED-48CA-8B35-C32C1264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0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E343-FF8A-4482-A718-629A81EF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452B8-23AC-4793-849E-EB158214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884-505D-49BA-81A6-B2C40863613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76C60-E49F-4EE7-87F9-C81D9FF4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4EBD2-7D98-44EA-BA2D-F660322D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1124-88ED-48CA-8B35-C32C1264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662B8-8D9D-4A94-8C69-5E63E221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884-505D-49BA-81A6-B2C40863613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08C4C-255C-442D-910D-AEF63CBF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EBD39-B770-40B0-971B-E16E6D7A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1124-88ED-48CA-8B35-C32C1264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A0F6-AC9B-4B21-BBAB-569CD7094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7B041-E4A7-4C6E-9910-8FEAE4AE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DBA29-E46D-4F0A-85DA-36BA71038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EBA2D-087D-4376-B3A6-25B1A42A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884-505D-49BA-81A6-B2C40863613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9C83F-47D6-492B-9CF2-19EB5312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566C9-B0A0-48B1-AE2D-EBA590F5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1124-88ED-48CA-8B35-C32C1264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58E1-9CA6-431A-843B-29D4FC663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7EEF8-2676-46D7-B6A1-908D3DFA3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16BF2-2C5E-4E8A-A3EC-1B7840096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F9AA3-4F6B-4CA6-A31C-6DF5EB52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884-505D-49BA-81A6-B2C40863613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DA88E-E3C8-4F3A-B668-D2F85261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A723C-D69B-4D68-9357-AE471ACD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1124-88ED-48CA-8B35-C32C1264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3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8D78D2-2F1B-4DA3-AC3A-74C2CB05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5EBE9-C18F-4E54-B8E3-AF2E4C100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5BA60-CA37-4C17-9D5C-D14D61A0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FA884-505D-49BA-81A6-B2C40863613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B5A6B-A05A-4E9B-890E-902441ABA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4AC0C-D6ED-4388-A32D-B2C2EEF2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21124-88ED-48CA-8B35-C32C1264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6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F9AF-00B6-4239-90CF-CCAD65303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324EE-7335-4AFD-9272-6C2183E51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429E5-6F8A-4634-B637-C546130E8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9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4C3E46-3362-4B88-99EB-0E689F0D00A2}"/>
              </a:ext>
            </a:extLst>
          </p:cNvPr>
          <p:cNvSpPr txBox="1"/>
          <p:nvPr/>
        </p:nvSpPr>
        <p:spPr>
          <a:xfrm>
            <a:off x="3047999" y="791636"/>
            <a:ext cx="5857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BDB52E-35D4-4BB3-915F-0A098D86B81D}"/>
              </a:ext>
            </a:extLst>
          </p:cNvPr>
          <p:cNvSpPr txBox="1"/>
          <p:nvPr/>
        </p:nvSpPr>
        <p:spPr>
          <a:xfrm>
            <a:off x="3286539" y="2647931"/>
            <a:ext cx="5989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53BE0-1829-4E79-83E6-A8C809327E84}"/>
              </a:ext>
            </a:extLst>
          </p:cNvPr>
          <p:cNvSpPr txBox="1"/>
          <p:nvPr/>
        </p:nvSpPr>
        <p:spPr>
          <a:xfrm>
            <a:off x="3690730" y="4058207"/>
            <a:ext cx="4810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</a:t>
            </a:r>
          </a:p>
          <a:p>
            <a:pPr algn="ctr"/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( 3 – 4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1AE7ED-AD2E-43A2-93C6-B2AAD08A64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43" y="1486863"/>
            <a:ext cx="1121571" cy="114595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79960C6-FEFD-4070-8797-7214FC0C7D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62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0"/>
    </mc:Choice>
    <mc:Fallback xmlns="">
      <p:transition spd="slow" advTm="13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76307-8D94-4113-B0BD-53277F96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CBE858-CDB7-469E-A886-0B39EDD91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9B8C50-5209-4740-A878-E7D0C34C085D}"/>
              </a:ext>
            </a:extLst>
          </p:cNvPr>
          <p:cNvSpPr txBox="1"/>
          <p:nvPr/>
        </p:nvSpPr>
        <p:spPr>
          <a:xfrm>
            <a:off x="4227444" y="846862"/>
            <a:ext cx="409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E13F4-2564-4E0D-AA03-EE0344A9219E}"/>
              </a:ext>
            </a:extLst>
          </p:cNvPr>
          <p:cNvSpPr txBox="1"/>
          <p:nvPr/>
        </p:nvSpPr>
        <p:spPr>
          <a:xfrm>
            <a:off x="2196547" y="2689294"/>
            <a:ext cx="861391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vi-VN" sz="2000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Trẻ làm quen với cách cầm bút vẽ nhiều nét xoáy tròn để tạo thành bộ lông cho chú cừu.</a:t>
            </a:r>
          </a:p>
          <a:p>
            <a:pPr algn="l"/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vi-VN" sz="2000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Dạy trẻ biết vẽ nét xoáy tròn từ trái sang phải để tạo thành bộ lông cừu sau đó tô màu.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 có kỹ năng cầm bút: Cầm bút bằng 3 ngón tay: Ngón cái, ngón trỏ và ngón giữa. Cầm bút bên tay phải.</a:t>
            </a:r>
            <a:endParaRPr lang="en-US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vi-VN" sz="2000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yêu quí và giứ gìn sản phẩm của mình và của bạn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B254BF5-1418-40C7-AE1A-FBDBB14DE8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7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1"/>
    </mc:Choice>
    <mc:Fallback xmlns="">
      <p:transition spd="slow" advTm="8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524F-F042-4D53-9308-DF2623BE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2740988981317494539">
            <a:hlinkClick r:id="" action="ppaction://media"/>
            <a:extLst>
              <a:ext uri="{FF2B5EF4-FFF2-40B4-BE49-F238E27FC236}">
                <a16:creationId xmlns:a16="http://schemas.microsoft.com/office/drawing/2014/main" id="{F9F0179E-54EE-46F8-8CE3-83BC650BA2D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145967"/>
          </a:xfrm>
        </p:spPr>
      </p:pic>
    </p:spTree>
    <p:extLst>
      <p:ext uri="{BB962C8B-B14F-4D97-AF65-F5344CB8AC3E}">
        <p14:creationId xmlns:p14="http://schemas.microsoft.com/office/powerpoint/2010/main" val="85000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04D6-4077-489F-BEF3-055BD852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ass, sheep, outdoor, mammal&#10;&#10;Description automatically generated">
            <a:extLst>
              <a:ext uri="{FF2B5EF4-FFF2-40B4-BE49-F238E27FC236}">
                <a16:creationId xmlns:a16="http://schemas.microsoft.com/office/drawing/2014/main" id="{71027AB6-B95A-4528-BA0B-56132CD26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649" cy="6858000"/>
          </a:xfr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24CB2AE-4487-459E-9216-E5B884D0927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3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66"/>
    </mc:Choice>
    <mc:Fallback xmlns="">
      <p:transition spd="slow" advTm="31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1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BAFB285-8FD8-490D-BFFE-90F57CF99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5787F7E-C064-44EB-BB06-03B5F41E4D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6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3"/>
    </mc:Choice>
    <mc:Fallback xmlns="">
      <p:transition spd="slow" advTm="34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60606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72712D1-61CF-4600-B7FA-7E0082C18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797A38E-A733-489B-9BDF-E98E7EED17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6"/>
    </mc:Choice>
    <mc:Fallback xmlns="">
      <p:transition spd="slow" advTm="14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picture containing text, picture frame, screenshot&#10;&#10;Description automatically generated">
            <a:extLst>
              <a:ext uri="{FF2B5EF4-FFF2-40B4-BE49-F238E27FC236}">
                <a16:creationId xmlns:a16="http://schemas.microsoft.com/office/drawing/2014/main" id="{AD83BE21-6C42-4832-B0A3-D718D059A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2014B8-572A-4488-B93B-62A863B7A0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0"/>
    </mc:Choice>
    <mc:Fallback xmlns="">
      <p:transition spd="slow" advTm="10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AE4C6E53-FE91-4BF9-B8E3-2CDB7E59F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0BD5CCD-6CBE-402F-A160-C645B8E3D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3"/>
    </mc:Choice>
    <mc:Fallback xmlns="">
      <p:transition spd="slow" advTm="9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1.3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148</Words>
  <Application>Microsoft Office PowerPoint</Application>
  <PresentationFormat>Widescreen</PresentationFormat>
  <Paragraphs>14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2021-12-30T02:42:36Z</dcterms:created>
  <dcterms:modified xsi:type="dcterms:W3CDTF">2022-01-08T14:13:21Z</dcterms:modified>
</cp:coreProperties>
</file>