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FDBB-4596-41DC-A534-89D21B3E1687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8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0407" y="615142"/>
            <a:ext cx="9784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con ạ! Qua câu chuyện của cô bé tóc vàng là bài học cho tất cả các bạn nhỏ chúng mình đó là không tự ý sử dụng đồ của người khác khi họ chưa đồng ý. Một điều quan trọng hơn nữa là phải luôn thật thà và biết xin lỗi khi mình làm sai.</a:t>
            </a:r>
          </a:p>
        </p:txBody>
      </p:sp>
    </p:spTree>
    <p:extLst>
      <p:ext uri="{BB962C8B-B14F-4D97-AF65-F5344CB8AC3E}">
        <p14:creationId xmlns:p14="http://schemas.microsoft.com/office/powerpoint/2010/main" val="368562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1164" y="507076"/>
            <a:ext cx="427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</a:rPr>
              <a:t>Mục đích – yêu cầu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958" y="1844842"/>
            <a:ext cx="9368590" cy="410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tên truyện, tên các nhân vật trong truyện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Trẻ hiểu nội dung câu chuyện</a:t>
            </a:r>
          </a:p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Trẻ trả lời được câu hỏi của cô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tư duy, phát triển ngôn ngữ rõ ràng mạch lạc.</a:t>
            </a:r>
          </a:p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thúc với các hoạt động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Qua câu truyện giáo dục trẻ biết nhận lỗi, xin lỗi và không tự ý sử dụng đồ của người khác khi chưa được phép.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3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9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8384" y="2672474"/>
            <a:ext cx="7340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Đàm thoại </a:t>
            </a:r>
          </a:p>
          <a:p>
            <a:pPr algn="ctr"/>
            <a:r>
              <a:rPr lang="en-US" sz="4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nội dung câu chuyện</a:t>
            </a:r>
            <a:endParaRPr lang="en-US" sz="44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1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57175"/>
            <a:ext cx="613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1: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Cô vừa kể cho các con nghe câu chuyện gì?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9587" y="1651289"/>
            <a:ext cx="5076825" cy="4482811"/>
            <a:chOff x="509587" y="1651289"/>
            <a:chExt cx="5076825" cy="4482811"/>
          </a:xfrm>
        </p:grpSpPr>
        <p:sp>
          <p:nvSpPr>
            <p:cNvPr id="3" name="TextBox 2"/>
            <p:cNvSpPr txBox="1"/>
            <p:nvPr/>
          </p:nvSpPr>
          <p:spPr>
            <a:xfrm>
              <a:off x="1213139" y="1651289"/>
              <a:ext cx="408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1. Truyện “Ba con gấu”</a:t>
              </a:r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87" y="2209800"/>
              <a:ext cx="5076825" cy="39243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500811" y="1651288"/>
            <a:ext cx="5205413" cy="4482812"/>
            <a:chOff x="6500811" y="1651288"/>
            <a:chExt cx="5205413" cy="4482812"/>
          </a:xfrm>
        </p:grpSpPr>
        <p:sp>
          <p:nvSpPr>
            <p:cNvPr id="5" name="TextBox 4"/>
            <p:cNvSpPr txBox="1"/>
            <p:nvPr/>
          </p:nvSpPr>
          <p:spPr>
            <a:xfrm>
              <a:off x="7210640" y="1651288"/>
              <a:ext cx="3785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Truyện “ Ba chú heo con”</a:t>
              </a:r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811" y="2209800"/>
              <a:ext cx="5205413" cy="392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5 -0.057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8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1" y="157942"/>
            <a:ext cx="591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</a:t>
            </a:r>
            <a:r>
              <a:rPr lang="en-US" sz="2400" smtClean="0">
                <a:solidFill>
                  <a:srgbClr val="FF0000"/>
                </a:solidFill>
              </a:rPr>
              <a:t>2: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Trong truyện có những nhân vật nào?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073" y="1439667"/>
            <a:ext cx="5324421" cy="4703959"/>
            <a:chOff x="397073" y="1439667"/>
            <a:chExt cx="5324421" cy="4703959"/>
          </a:xfrm>
        </p:grpSpPr>
        <p:sp>
          <p:nvSpPr>
            <p:cNvPr id="3" name="TextBox 2"/>
            <p:cNvSpPr txBox="1"/>
            <p:nvPr/>
          </p:nvSpPr>
          <p:spPr>
            <a:xfrm>
              <a:off x="600508" y="1439667"/>
              <a:ext cx="5120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400" smtClean="0"/>
                <a:t>Ba anh em nhà heo con, chó sói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3" y="1901332"/>
              <a:ext cx="5086783" cy="424229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162891" y="1439667"/>
            <a:ext cx="5620724" cy="4703959"/>
            <a:chOff x="6162891" y="1439667"/>
            <a:chExt cx="5620724" cy="4703959"/>
          </a:xfrm>
        </p:grpSpPr>
        <p:sp>
          <p:nvSpPr>
            <p:cNvPr id="5" name="TextBox 4"/>
            <p:cNvSpPr txBox="1"/>
            <p:nvPr/>
          </p:nvSpPr>
          <p:spPr>
            <a:xfrm>
              <a:off x="6162891" y="1439667"/>
              <a:ext cx="5620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Gấu bố, gấu mẹ, gấu con, cô bé Tóc vàng</a:t>
              </a:r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868" y="1901332"/>
              <a:ext cx="5346988" cy="424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27487 -0.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191" y="121124"/>
            <a:ext cx="1107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</a:t>
            </a:r>
            <a:r>
              <a:rPr lang="en-US" sz="2400" smtClean="0">
                <a:solidFill>
                  <a:srgbClr val="FF0000"/>
                </a:solidFill>
              </a:rPr>
              <a:t>3: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Khi cô bé tóc vàng đang dạo chơi trong rừng thì điều gì đã xảy ra?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4191" y="1651289"/>
            <a:ext cx="5178656" cy="4566631"/>
            <a:chOff x="482311" y="1651289"/>
            <a:chExt cx="5178656" cy="4566631"/>
          </a:xfrm>
        </p:grpSpPr>
        <p:sp>
          <p:nvSpPr>
            <p:cNvPr id="3" name="TextBox 2"/>
            <p:cNvSpPr txBox="1"/>
            <p:nvPr/>
          </p:nvSpPr>
          <p:spPr>
            <a:xfrm>
              <a:off x="1481744" y="1651289"/>
              <a:ext cx="3868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1. Trời bỗng đổ cơn mưa</a:t>
              </a:r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11" y="2112954"/>
              <a:ext cx="5178656" cy="410496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247038" y="1593099"/>
            <a:ext cx="5358890" cy="4624821"/>
            <a:chOff x="6247038" y="1593099"/>
            <a:chExt cx="5358890" cy="4624821"/>
          </a:xfrm>
        </p:grpSpPr>
        <p:sp>
          <p:nvSpPr>
            <p:cNvPr id="5" name="TextBox 4"/>
            <p:cNvSpPr txBox="1"/>
            <p:nvPr/>
          </p:nvSpPr>
          <p:spPr>
            <a:xfrm>
              <a:off x="6925540" y="1593099"/>
              <a:ext cx="4421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Bầu trời trong xanh nắng đẹp </a:t>
              </a:r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7038" y="2112954"/>
              <a:ext cx="5358890" cy="4104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0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766 -0.072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191" y="121124"/>
            <a:ext cx="1107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4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Khi chạy vào ngôi nhà trú mưa thì cô bé tóc vàng đã nhìn thấy cái gì có trên bàn?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5987" y="1531079"/>
            <a:ext cx="5362833" cy="4803237"/>
            <a:chOff x="345987" y="1531079"/>
            <a:chExt cx="5362833" cy="4803237"/>
          </a:xfrm>
        </p:grpSpPr>
        <p:sp>
          <p:nvSpPr>
            <p:cNvPr id="3" name="TextBox 2"/>
            <p:cNvSpPr txBox="1"/>
            <p:nvPr/>
          </p:nvSpPr>
          <p:spPr>
            <a:xfrm>
              <a:off x="2052608" y="1531079"/>
              <a:ext cx="1629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1. 3 cái bát</a:t>
              </a:r>
              <a:endParaRPr lang="en-US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87" y="2054764"/>
              <a:ext cx="5362833" cy="42795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27803" y="1593099"/>
            <a:ext cx="5622328" cy="4741218"/>
            <a:chOff x="6227803" y="1593099"/>
            <a:chExt cx="5622328" cy="4741218"/>
          </a:xfrm>
        </p:grpSpPr>
        <p:sp>
          <p:nvSpPr>
            <p:cNvPr id="5" name="TextBox 4"/>
            <p:cNvSpPr txBox="1"/>
            <p:nvPr/>
          </p:nvSpPr>
          <p:spPr>
            <a:xfrm>
              <a:off x="8433064" y="1593099"/>
              <a:ext cx="1761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3 cái đĩa</a:t>
              </a:r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03" y="2054765"/>
              <a:ext cx="5622328" cy="4279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2362 -0.074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3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191" y="121124"/>
            <a:ext cx="1107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</a:t>
            </a:r>
            <a:r>
              <a:rPr lang="en-US" sz="2400" smtClean="0">
                <a:solidFill>
                  <a:srgbClr val="FF0000"/>
                </a:solidFill>
              </a:rPr>
              <a:t>5: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Khi ăn xong, cô bé tóc vàng còn thấy cái gì nữa?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055" y="1436926"/>
            <a:ext cx="5471193" cy="4803236"/>
            <a:chOff x="287055" y="1436926"/>
            <a:chExt cx="5471193" cy="4803236"/>
          </a:xfrm>
        </p:grpSpPr>
        <p:sp>
          <p:nvSpPr>
            <p:cNvPr id="3" name="TextBox 2"/>
            <p:cNvSpPr txBox="1"/>
            <p:nvPr/>
          </p:nvSpPr>
          <p:spPr>
            <a:xfrm>
              <a:off x="1713527" y="1436926"/>
              <a:ext cx="2618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1. Cái tủ đựng sách</a:t>
              </a:r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055" y="2054764"/>
              <a:ext cx="5471193" cy="41853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071244" y="1530392"/>
            <a:ext cx="5864868" cy="4709770"/>
            <a:chOff x="6071244" y="1530392"/>
            <a:chExt cx="5864868" cy="4709770"/>
          </a:xfrm>
        </p:grpSpPr>
        <p:sp>
          <p:nvSpPr>
            <p:cNvPr id="5" name="TextBox 4"/>
            <p:cNvSpPr txBox="1"/>
            <p:nvPr/>
          </p:nvSpPr>
          <p:spPr>
            <a:xfrm>
              <a:off x="8371281" y="1530392"/>
              <a:ext cx="2119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Cái giường</a:t>
              </a:r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244" y="2054764"/>
              <a:ext cx="5864868" cy="4185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3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5924 -0.040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191" y="121124"/>
            <a:ext cx="1107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</a:t>
            </a:r>
            <a:r>
              <a:rPr lang="en-US" sz="2400" smtClean="0">
                <a:solidFill>
                  <a:srgbClr val="FF0000"/>
                </a:solidFill>
              </a:rPr>
              <a:t>6: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Khi nghe thấy tiếng ồn, cô bé tóc vàng đã làm gì?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2190" y="1408432"/>
            <a:ext cx="5076568" cy="5004724"/>
            <a:chOff x="422190" y="1408432"/>
            <a:chExt cx="5076568" cy="5004724"/>
          </a:xfrm>
        </p:grpSpPr>
        <p:sp>
          <p:nvSpPr>
            <p:cNvPr id="3" name="TextBox 2"/>
            <p:cNvSpPr txBox="1"/>
            <p:nvPr/>
          </p:nvSpPr>
          <p:spPr>
            <a:xfrm>
              <a:off x="989927" y="1408432"/>
              <a:ext cx="4014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1. Cô bé tóc vàng đã tỉnh dậy và xin lỗi gia đình gấu</a:t>
              </a:r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90" y="2239427"/>
              <a:ext cx="5076568" cy="417372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899979" y="1563748"/>
            <a:ext cx="5890799" cy="4849407"/>
            <a:chOff x="5899979" y="1563748"/>
            <a:chExt cx="5890799" cy="4849407"/>
          </a:xfrm>
        </p:grpSpPr>
        <p:sp>
          <p:nvSpPr>
            <p:cNvPr id="5" name="TextBox 4"/>
            <p:cNvSpPr txBox="1"/>
            <p:nvPr/>
          </p:nvSpPr>
          <p:spPr>
            <a:xfrm>
              <a:off x="6635579" y="1563748"/>
              <a:ext cx="468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2. Cô bé tóc vàng vẫn nằm ngủ tiếp</a:t>
              </a:r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9979" y="2239426"/>
              <a:ext cx="5890799" cy="4173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4114 -0.0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373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2021-12-29T09:52:35Z</dcterms:created>
  <dcterms:modified xsi:type="dcterms:W3CDTF">2021-12-31T06:42:12Z</dcterms:modified>
</cp:coreProperties>
</file>