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69" r:id="rId3"/>
    <p:sldId id="259" r:id="rId4"/>
    <p:sldId id="260" r:id="rId5"/>
    <p:sldId id="261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2354-AFB6-4867-9E96-E3B1FCF63A4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C37B-8888-4072-A2AB-DCEC5B635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wav"/><Relationship Id="rId7" Type="http://schemas.openxmlformats.org/officeDocument/2006/relationships/image" Target="../media/image8.pn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3.wav"/><Relationship Id="rId7" Type="http://schemas.openxmlformats.org/officeDocument/2006/relationships/image" Target="../media/image12.pn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ài liệu soạn bài hương\tư liệu hình ảnh làm ppt\z3030984351846_4b333a525071050f3b5c7883bbda51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ài liệu soạn bài hương\tư liệu hình ảnh làm ppt\đã tách lo 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609600"/>
            <a:ext cx="914400" cy="9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3418" y="88294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ỦY  BAN NHÂN DÂN QUẬN LONG BIÊN</a:t>
            </a:r>
          </a:p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218" y="2540076"/>
            <a:ext cx="588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LĨNH VỰC 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PHÁT TRIỂN NHẬN THỨC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9109" y="354067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KHÁM PHÁ KHOA HỌC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182" y="4495800"/>
            <a:ext cx="4398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Đề tài: Khám phá con Cá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Lứa tuổi: Mẫu Giáo Bé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Giáo viên: Nguyễn Thị Thu Hương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27562" y="3852565"/>
            <a:ext cx="2230582" cy="2209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5"/>
    </mc:Choice>
    <mc:Fallback xmlns="">
      <p:transition spd="slow" advTm="9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Tài liệu soạn bài hương\tư liệu hình ảnh làm ppt\z3030984360920_05c7ed8c6b60bc1c2af68ecce54924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5127"/>
            <a:ext cx="2590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4" y="865911"/>
            <a:ext cx="2971799" cy="231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84" y="3657600"/>
            <a:ext cx="2670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4" y="3636820"/>
            <a:ext cx="297179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3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6"/>
    </mc:Choice>
    <mc:Fallback xmlns="">
      <p:transition spd="slow" advTm="7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Tài liệu soạn bài hương\tư liệu hình ảnh làm ppt\z3030984360920_05c7ed8c6b60bc1c2af68ecce54924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3276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3336"/>
            <a:ext cx="3048000" cy="221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19057"/>
            <a:ext cx="3276600" cy="234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0"/>
    </mc:Choice>
    <mc:Fallback xmlns="">
      <p:transition spd="slow" advTm="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Tài liệu soạn bài hương\tư liệu hình ảnh làm ppt\z3030984360920_05c7ed8c6b60bc1c2af68ecce5492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881930"/>
            <a:ext cx="3809999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429000" cy="24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838202"/>
            <a:ext cx="2687783" cy="268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17">
        <p:split orient="vert"/>
      </p:transition>
    </mc:Choice>
    <mc:Fallback xmlns="">
      <p:transition spd="slow" advTm="9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8"/>
    </mc:Choice>
    <mc:Fallback xmlns="">
      <p:transition spd="slow" advTm="17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42</Words>
  <Application>Microsoft Office PowerPoint</Application>
  <PresentationFormat>On-screen Show (4:3)</PresentationFormat>
  <Paragraphs>8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Admin</cp:lastModifiedBy>
  <cp:revision>36</cp:revision>
  <dcterms:created xsi:type="dcterms:W3CDTF">2006-08-16T00:00:00Z</dcterms:created>
  <dcterms:modified xsi:type="dcterms:W3CDTF">2022-01-06T16:32:10Z</dcterms:modified>
</cp:coreProperties>
</file>