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5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A667-2F51-4541-A5BF-B83B7AEEC5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989C-17E5-4AA7-BCE6-4EC7F45BA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0293112931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02931145825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3174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0293112948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293112841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293115712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293113025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293116748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2021-12-14T14:51:02Z</dcterms:created>
  <dcterms:modified xsi:type="dcterms:W3CDTF">2021-12-17T02:57:36Z</dcterms:modified>
</cp:coreProperties>
</file>