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94" r:id="rId4"/>
    <p:sldId id="268" r:id="rId5"/>
    <p:sldId id="307" r:id="rId6"/>
    <p:sldId id="329" r:id="rId7"/>
    <p:sldId id="308" r:id="rId8"/>
    <p:sldId id="263" r:id="rId9"/>
    <p:sldId id="312" r:id="rId10"/>
    <p:sldId id="313" r:id="rId11"/>
    <p:sldId id="314" r:id="rId12"/>
    <p:sldId id="3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1DFA-C959-4121-855A-8754BFB3550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5457E-8C9D-4C9F-B7CC-D7717576D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5457E-8C9D-4C9F-B7CC-D7717576D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0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0A90-0FC5-4E18-B8DF-6DF8510FF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37119-D6E9-48F1-ABCE-7E5B7DEF7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5DD9-8669-4584-B96B-72346136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C185-6FCD-425D-A4D8-25DA9EA1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E1D4-35DC-4F46-B64E-57541B5D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5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C152-826E-461A-8232-B7E63ACE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75E48-960D-44F6-9671-AFDB3D90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1ED23-C600-447A-9427-685F63817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C4625-1244-47D4-9DEC-629D10C1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241EA-79D0-49FA-9C43-D7701F6D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4EE474-9015-4132-B770-26236067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3DAE1-0E6D-4AF7-A4E1-A92F5C465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CB592-51FD-4715-8BD7-EBD60706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1EB5-B56D-4EDF-B1CD-4261E222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B9C27-1944-4129-95A0-53B95310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49F6-1E5E-4322-ADB7-9C831770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C0E17-224A-43BA-A56D-C555DB6A2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D525-0712-4257-BF42-2747B98C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A7BA6-64F5-4E11-9D54-92818C51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722E-2EC8-4B7E-A9C3-234DE045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B7F2-1DF8-4C82-985A-65DC5645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D3915-1406-47B0-A15B-E7E452CD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B3116-0CE9-4ADD-9C7E-511B4A4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86ADB-4112-4787-88CF-4A41A87A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1D32-0F4A-4DFF-BEDE-0EEC2FE8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0A68-CEC1-4E8C-A62A-16310CAA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FAF03-E24A-44D8-AC34-EC8AA47FB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AECE2-A8F0-41C6-A56D-CE4839B8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C405C-ED5D-4E08-A85E-CB71E85E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726D2-B4E3-4162-B5F4-7A9FA5ED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68D-9BC9-4E53-B521-EB321C6C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207-E4AC-43B2-9E40-7068EA4B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68072-25E0-4FE4-BAA9-10272C577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B608B-F669-4738-B33E-2ECDB230E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52C74-FE0B-4516-A3C2-3C31FB347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E93C1-C8C6-4DDE-A9F0-304395B61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85DEE-54DE-47A9-9541-2843619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3FC2F-EACB-4D6E-B01D-30C0CE7D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57327-D3EA-41E6-80BE-E7920F72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6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43A8-F9D5-467B-924F-C6F00FD8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4F649-4814-4E1D-9FAA-F9E1BC89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6E577-F0C7-4278-A083-403B9C90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D9BB2-27FB-431B-B1DF-32A338D9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7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6212D-5A31-4536-8403-A871DCB2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84565-17BD-46E2-9D2E-560A6E86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8188D-FC9F-4779-9BE8-721D67D5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3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1A7A2-EEC0-4DBC-A29F-E774BD30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7962-96E7-473F-94BC-5EC2D79C9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8E32B-5C58-438C-8617-A090A98FC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09F63-C86E-4129-80B0-1B568E0C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083F-97F1-4E8E-A97F-C1D8EFAF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CD0FC-4AD5-40FC-B5A1-E7462486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4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88FA-8BFD-424D-B801-169F8465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B3324-13B9-4397-991C-39F87ECF8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FDA34-363F-4F4F-BB99-5F5F6CCD8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6ED88-3E3F-437B-9844-E8A9E72C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1DA65-C6D0-401E-A433-BDB48659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0A380-54C6-4C3B-B0C6-90C020E7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FFEDE-B2D6-4043-9FDC-AC942B66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65C59-B4EC-4A55-9227-FC6092C1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1326-25B3-4DFB-8DEA-74FAB35C6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38E9E-F478-4BE3-ABE2-D867611519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315D9-B8E6-4F5B-BE43-6E3884099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1C8B3-C108-4E1B-9AE9-D313FD30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4C694-B74B-4BDC-8FA8-BDCFA597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5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86B8-DA97-486A-A049-E35544FF7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29503-55E6-4CC6-82D3-6CE1D2811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DD007F38-8C57-451D-A1B4-91F208A2B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0C7EF-7B76-40A0-8988-1CB25E9CD8FC}"/>
              </a:ext>
            </a:extLst>
          </p:cNvPr>
          <p:cNvSpPr txBox="1"/>
          <p:nvPr/>
        </p:nvSpPr>
        <p:spPr>
          <a:xfrm>
            <a:off x="3657192" y="785577"/>
            <a:ext cx="507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80F6A-EDEB-4417-ADF1-5AB938A8F7EE}"/>
              </a:ext>
            </a:extLst>
          </p:cNvPr>
          <p:cNvSpPr txBox="1"/>
          <p:nvPr/>
        </p:nvSpPr>
        <p:spPr>
          <a:xfrm>
            <a:off x="2624948" y="2776141"/>
            <a:ext cx="7142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so sánh số lượng trong phạm vi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A2603-9381-47E0-8CEB-BB13165B63A4}"/>
              </a:ext>
            </a:extLst>
          </p:cNvPr>
          <p:cNvSpPr txBox="1"/>
          <p:nvPr/>
        </p:nvSpPr>
        <p:spPr>
          <a:xfrm>
            <a:off x="3657192" y="4155272"/>
            <a:ext cx="4640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1FB710E-5945-48F1-BA56-9C0B44BD3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24" y="1428861"/>
            <a:ext cx="1121571" cy="1145953"/>
          </a:xfrm>
          <a:prstGeom prst="rect">
            <a:avLst/>
          </a:prstGeom>
        </p:spPr>
      </p:pic>
      <p:pic>
        <p:nvPicPr>
          <p:cNvPr id="16" name="Picture 15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8039E7C3-2F19-4DF6-BD10-DCC84145F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07" y="3570288"/>
            <a:ext cx="2540275" cy="1905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A54DE6-5692-4AF9-95D2-73A4DBD0E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7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2"/>
    </mc:Choice>
    <mc:Fallback xmlns="">
      <p:transition spd="slow" advTm="2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164E-229F-4984-AB43-D6E08738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4BE76-951E-4A08-9564-748D216D8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FF652260-2407-492A-BA7E-8EC9DD7E9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67E848A1-6462-400A-8DA2-10CAFF35B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2" y="4127903"/>
            <a:ext cx="3542788" cy="3234470"/>
          </a:xfrm>
          <a:prstGeom prst="rect">
            <a:avLst/>
          </a:prstGeom>
        </p:spPr>
      </p:pic>
      <p:pic>
        <p:nvPicPr>
          <p:cNvPr id="6" name="Picture 5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D715894B-65FD-4EB1-8C22-9B0BEAFB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" y="1252110"/>
            <a:ext cx="3010294" cy="3234470"/>
          </a:xfrm>
          <a:prstGeom prst="rect">
            <a:avLst/>
          </a:prstGeom>
        </p:spPr>
      </p:pic>
      <p:pic>
        <p:nvPicPr>
          <p:cNvPr id="7" name="Picture 6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47279381-0DA1-4BD2-8A0E-83703FA6D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16" y="4127903"/>
            <a:ext cx="3542788" cy="3234470"/>
          </a:xfrm>
          <a:prstGeom prst="rect">
            <a:avLst/>
          </a:prstGeom>
        </p:spPr>
      </p:pic>
      <p:pic>
        <p:nvPicPr>
          <p:cNvPr id="8" name="Picture 7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698D143A-1630-421B-B390-B2859F7DF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74" y="1144588"/>
            <a:ext cx="3010294" cy="3234470"/>
          </a:xfrm>
          <a:prstGeom prst="rect">
            <a:avLst/>
          </a:prstGeom>
        </p:spPr>
      </p:pic>
      <p:pic>
        <p:nvPicPr>
          <p:cNvPr id="9" name="Picture 8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00803541-9A9A-403E-92C8-6D8EAF08D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9" y="754185"/>
            <a:ext cx="3010294" cy="323447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D8F6DD0-15BC-4523-A2AA-49C8A9669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9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8325A4E-B971-4DB7-9F7D-B466EA6A4552}"/>
              </a:ext>
            </a:extLst>
          </p:cNvPr>
          <p:cNvSpPr/>
          <p:nvPr/>
        </p:nvSpPr>
        <p:spPr>
          <a:xfrm rot="2718180">
            <a:off x="6559538" y="1206378"/>
            <a:ext cx="4364498" cy="20300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11652-B6B9-4789-8E7A-2908F795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9A349-F9F2-4E38-AF97-347D4D18A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66C02D7-944E-4F42-BCDE-CE6CD9474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4E632FC6-853E-4B63-8619-EE96090F6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4" y="3988655"/>
            <a:ext cx="3542788" cy="3234470"/>
          </a:xfrm>
          <a:prstGeom prst="rect">
            <a:avLst/>
          </a:prstGeom>
        </p:spPr>
      </p:pic>
      <p:pic>
        <p:nvPicPr>
          <p:cNvPr id="6" name="Picture 5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9888FD3E-5D36-4A0B-B64F-1CB37BA2A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06" y="4136231"/>
            <a:ext cx="3542788" cy="3234470"/>
          </a:xfrm>
          <a:prstGeom prst="rect">
            <a:avLst/>
          </a:prstGeom>
        </p:spPr>
      </p:pic>
      <p:pic>
        <p:nvPicPr>
          <p:cNvPr id="8" name="Picture 7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2941CAEB-BB08-4E96-BEB2-22573E414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" y="1252110"/>
            <a:ext cx="3010294" cy="3234470"/>
          </a:xfrm>
          <a:prstGeom prst="rect">
            <a:avLst/>
          </a:prstGeom>
        </p:spPr>
      </p:pic>
      <p:pic>
        <p:nvPicPr>
          <p:cNvPr id="11" name="Picture 10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5E25276C-A84A-4C33-BC37-D6A0D768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20" y="985461"/>
            <a:ext cx="3010294" cy="3234470"/>
          </a:xfrm>
          <a:prstGeom prst="rect">
            <a:avLst/>
          </a:prstGeom>
        </p:spPr>
      </p:pic>
      <p:pic>
        <p:nvPicPr>
          <p:cNvPr id="10" name="Picture 9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9FA18CE7-8509-4864-A52E-D5BD1FA2E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11" y="455831"/>
            <a:ext cx="3010294" cy="323447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13F292B-06B9-45E9-8426-E68F79E72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89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"/>
    </mc:Choice>
    <mc:Fallback xmlns=""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069 0.19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2222E-8538-41D9-9FBE-C3230158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B34B-1A4C-41C3-AD6C-F7C364A6A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A8DAA78A-F8EF-445C-B8A9-93327234F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6741E2E2-9893-451D-84A5-E24176478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75" y="4001294"/>
            <a:ext cx="3542788" cy="3234470"/>
          </a:xfrm>
          <a:prstGeom prst="rect">
            <a:avLst/>
          </a:prstGeom>
        </p:spPr>
      </p:pic>
      <p:pic>
        <p:nvPicPr>
          <p:cNvPr id="6" name="Picture 5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C31927C9-EFE0-4EBC-9594-CC5E7D6C0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7" y="3964049"/>
            <a:ext cx="3542788" cy="3234470"/>
          </a:xfrm>
          <a:prstGeom prst="rect">
            <a:avLst/>
          </a:prstGeom>
        </p:spPr>
      </p:pic>
      <p:pic>
        <p:nvPicPr>
          <p:cNvPr id="7" name="Picture 6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C8D8AFDB-1BC4-4459-8FB5-B71D5BDA8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84" y="2568803"/>
            <a:ext cx="3010294" cy="3234470"/>
          </a:xfrm>
          <a:prstGeom prst="rect">
            <a:avLst/>
          </a:prstGeom>
        </p:spPr>
      </p:pic>
      <p:pic>
        <p:nvPicPr>
          <p:cNvPr id="8" name="Picture 7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700FB67D-26C9-4CAE-A2AE-C3187FD5C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08" y="2568803"/>
            <a:ext cx="3010294" cy="32344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B4F9370-FF64-4703-A48E-A21E13C21E87}"/>
              </a:ext>
            </a:extLst>
          </p:cNvPr>
          <p:cNvSpPr/>
          <p:nvPr/>
        </p:nvSpPr>
        <p:spPr>
          <a:xfrm rot="19356416">
            <a:off x="7772936" y="74723"/>
            <a:ext cx="1978082" cy="40151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7A82DE6C-87D8-4F06-A57A-7D4FD6F5E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00" y="389060"/>
            <a:ext cx="3010294" cy="3234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830255-D7B4-46C6-933B-23B53BDB6CE2}"/>
              </a:ext>
            </a:extLst>
          </p:cNvPr>
          <p:cNvSpPr txBox="1"/>
          <p:nvPr/>
        </p:nvSpPr>
        <p:spPr>
          <a:xfrm>
            <a:off x="291548" y="535384"/>
            <a:ext cx="514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thìa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bát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thìa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881ED4C-3070-4F30-AA29-09155636D8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5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7"/>
    </mc:Choice>
    <mc:Fallback xmlns="">
      <p:transition spd="slow" advTm="3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C0B6-EC43-4E12-8D97-64E8A1D2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Shape, rectangle, square&#10;&#10;Description automatically generated">
            <a:extLst>
              <a:ext uri="{FF2B5EF4-FFF2-40B4-BE49-F238E27FC236}">
                <a16:creationId xmlns:a16="http://schemas.microsoft.com/office/drawing/2014/main" id="{BD1665B0-D231-4950-AF83-5D23E7E8B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2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6A954-EEFC-4690-915E-E53D8E3C9751}"/>
              </a:ext>
            </a:extLst>
          </p:cNvPr>
          <p:cNvSpPr txBox="1"/>
          <p:nvPr/>
        </p:nvSpPr>
        <p:spPr>
          <a:xfrm>
            <a:off x="2643810" y="843240"/>
            <a:ext cx="6188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1765-4D49-4556-B282-B5C8DD1F94D2}"/>
              </a:ext>
            </a:extLst>
          </p:cNvPr>
          <p:cNvSpPr txBox="1"/>
          <p:nvPr/>
        </p:nvSpPr>
        <p:spPr>
          <a:xfrm>
            <a:off x="1265582" y="1941016"/>
            <a:ext cx="9906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0070C0"/>
                </a:solidFill>
              </a:rPr>
              <a:t>Kiến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thức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/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3.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so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vi 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2. </a:t>
            </a:r>
            <a:r>
              <a:rPr lang="en-US" sz="2400" dirty="0" err="1">
                <a:solidFill>
                  <a:srgbClr val="0070C0"/>
                </a:solidFill>
              </a:rPr>
              <a:t>Kỹ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năng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algn="just"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algn="just"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sát,ghi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nhớ,sự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                                                                                                                    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3. </a:t>
            </a:r>
            <a:r>
              <a:rPr lang="en-US" sz="2400" dirty="0" err="1">
                <a:solidFill>
                  <a:srgbClr val="0070C0"/>
                </a:solidFill>
              </a:rPr>
              <a:t>Thái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độ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20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198E-C140-48B1-979C-36E467A5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 00_00_01-00_00_57">
            <a:hlinkClick r:id="" action="ppaction://media"/>
            <a:extLst>
              <a:ext uri="{FF2B5EF4-FFF2-40B4-BE49-F238E27FC236}">
                <a16:creationId xmlns:a16="http://schemas.microsoft.com/office/drawing/2014/main" id="{214D3236-83B6-4F15-AA39-C36B9F31B7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17920"/>
          </a:xfrm>
        </p:spPr>
      </p:pic>
    </p:spTree>
    <p:extLst>
      <p:ext uri="{BB962C8B-B14F-4D97-AF65-F5344CB8AC3E}">
        <p14:creationId xmlns:p14="http://schemas.microsoft.com/office/powerpoint/2010/main" val="35855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33CF-8DBA-46A0-8B8E-7F74B5A8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toy, doll, bedroom&#10;&#10;Description automatically generated">
            <a:extLst>
              <a:ext uri="{FF2B5EF4-FFF2-40B4-BE49-F238E27FC236}">
                <a16:creationId xmlns:a16="http://schemas.microsoft.com/office/drawing/2014/main" id="{A068DDAA-ABDD-45F2-9AD1-2A742C6C5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56324-EB73-485F-92DE-2B21F22981C2}"/>
              </a:ext>
            </a:extLst>
          </p:cNvPr>
          <p:cNvSpPr txBox="1"/>
          <p:nvPr/>
        </p:nvSpPr>
        <p:spPr>
          <a:xfrm>
            <a:off x="3967089" y="3435866"/>
            <a:ext cx="5008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51D66B-EAAA-40C1-8BDD-2E4FA5ACC3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30E69-FB95-41A8-8A8C-C5F80768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5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5"/>
    </mc:Choice>
    <mc:Fallback xmlns="">
      <p:transition spd="slow" advTm="1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wood surface&#10;&#10;Description automatically generated with medium confidence">
            <a:extLst>
              <a:ext uri="{FF2B5EF4-FFF2-40B4-BE49-F238E27FC236}">
                <a16:creationId xmlns:a16="http://schemas.microsoft.com/office/drawing/2014/main" id="{664D3C4A-1775-4A0D-9F39-8AE4F5F68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6645"/>
          <a:stretch/>
        </p:blipFill>
        <p:spPr>
          <a:xfrm>
            <a:off x="20" y="-22064"/>
            <a:ext cx="12191980" cy="6856718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3595851-A4BE-452A-9E5E-83A2159F1C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01E108-625F-4624-A363-3BBABBBAB680}"/>
              </a:ext>
            </a:extLst>
          </p:cNvPr>
          <p:cNvSpPr/>
          <p:nvPr/>
        </p:nvSpPr>
        <p:spPr>
          <a:xfrm>
            <a:off x="4586990" y="696678"/>
            <a:ext cx="7461927" cy="222830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close up of a flower&#10;&#10;Description automatically generated">
            <a:extLst>
              <a:ext uri="{FF2B5EF4-FFF2-40B4-BE49-F238E27FC236}">
                <a16:creationId xmlns:a16="http://schemas.microsoft.com/office/drawing/2014/main" id="{B1F5C1D8-F32F-4744-BD30-B9C70460A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00" y="744480"/>
            <a:ext cx="2400065" cy="2381743"/>
          </a:xfrm>
          <a:prstGeom prst="rect">
            <a:avLst/>
          </a:prstGeom>
        </p:spPr>
      </p:pic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:a16="http://schemas.microsoft.com/office/drawing/2014/main" id="{3105DA8E-D9F8-4C23-A026-779FF1F9B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65" y="793435"/>
            <a:ext cx="2400065" cy="2381743"/>
          </a:xfrm>
          <a:prstGeom prst="rect">
            <a:avLst/>
          </a:prstGeom>
        </p:spPr>
      </p:pic>
      <p:pic>
        <p:nvPicPr>
          <p:cNvPr id="27" name="Picture 26" descr="A close up of a flower&#10;&#10;Description automatically generated">
            <a:extLst>
              <a:ext uri="{FF2B5EF4-FFF2-40B4-BE49-F238E27FC236}">
                <a16:creationId xmlns:a16="http://schemas.microsoft.com/office/drawing/2014/main" id="{F185A796-8CD0-4F4E-811E-1D4B88257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23" y="812365"/>
            <a:ext cx="2400065" cy="23817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BD821E-162C-4E68-9D32-D9C61A6EA938}"/>
              </a:ext>
            </a:extLst>
          </p:cNvPr>
          <p:cNvSpPr/>
          <p:nvPr/>
        </p:nvSpPr>
        <p:spPr>
          <a:xfrm>
            <a:off x="4539935" y="3231861"/>
            <a:ext cx="7461927" cy="25788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1B0DFF-064C-4E94-B67D-7A73753FB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33" y="3319852"/>
            <a:ext cx="2381743" cy="23817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CF0C38-0DB2-4508-BDBB-EC9EE419CA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76" y="3406295"/>
            <a:ext cx="2381743" cy="23817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480DED-815E-4D2F-9A53-BBF4ED3B6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55" y="3345226"/>
            <a:ext cx="2381743" cy="2381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9"/>
    </mc:Choice>
    <mc:Fallback xmlns="">
      <p:transition spd="slow" advTm="2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E115-55C5-4C47-9295-69D9FA37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2A0B3-420D-46A9-9B0C-DA6CA5C3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close up of a wood surface&#10;&#10;Description automatically generated with medium confidence">
            <a:extLst>
              <a:ext uri="{FF2B5EF4-FFF2-40B4-BE49-F238E27FC236}">
                <a16:creationId xmlns:a16="http://schemas.microsoft.com/office/drawing/2014/main" id="{52F8ED9D-AFE2-4264-925B-E21F61DA0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6645"/>
          <a:stretch/>
        </p:blipFill>
        <p:spPr>
          <a:xfrm>
            <a:off x="17298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F8CEAE-89E0-4218-BCA0-5A35CC7FE191}"/>
              </a:ext>
            </a:extLst>
          </p:cNvPr>
          <p:cNvSpPr/>
          <p:nvPr/>
        </p:nvSpPr>
        <p:spPr>
          <a:xfrm>
            <a:off x="190139" y="2675692"/>
            <a:ext cx="4006868" cy="1371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1A7F7-B1B2-4750-9CE7-70AE22F3E9F9}"/>
              </a:ext>
            </a:extLst>
          </p:cNvPr>
          <p:cNvSpPr txBox="1"/>
          <p:nvPr/>
        </p:nvSpPr>
        <p:spPr>
          <a:xfrm>
            <a:off x="150450" y="2761353"/>
            <a:ext cx="406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lá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nhau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58926D-D862-4661-9968-4D8ADBAECE2E}"/>
              </a:ext>
            </a:extLst>
          </p:cNvPr>
          <p:cNvSpPr/>
          <p:nvPr/>
        </p:nvSpPr>
        <p:spPr>
          <a:xfrm>
            <a:off x="4586990" y="696678"/>
            <a:ext cx="7461927" cy="222830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E0415292-FAD9-4582-8DE9-ED6EAB904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18" y="696678"/>
            <a:ext cx="2400065" cy="2381743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65BB22DE-91AE-436A-9344-972E6E0C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96" y="696157"/>
            <a:ext cx="2400065" cy="2381743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88BFB875-6533-4D0D-9862-9D9BA2A67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52" y="740956"/>
            <a:ext cx="2400065" cy="23817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DECF60-B1F1-4851-8CC1-81F391D3015C}"/>
              </a:ext>
            </a:extLst>
          </p:cNvPr>
          <p:cNvSpPr/>
          <p:nvPr/>
        </p:nvSpPr>
        <p:spPr>
          <a:xfrm>
            <a:off x="4539935" y="3231861"/>
            <a:ext cx="7461927" cy="25788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354E0E-6B79-43CF-BAE0-8B85B04FC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33" y="3319852"/>
            <a:ext cx="2381743" cy="2381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79E44B-E009-4510-8E74-AC19816F2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44" y="3365144"/>
            <a:ext cx="2381743" cy="2381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DC381C-DB73-40AA-9221-04363DCFA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15" y="3293264"/>
            <a:ext cx="2381743" cy="238174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DDF0002-2B21-46F5-9FDF-5BB8F4205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7"/>
    </mc:Choice>
    <mc:Fallback xmlns="">
      <p:transition spd="slow" advTm="1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C8CC-C2D3-4362-8C01-5FBFAF8A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81598B2-9514-4664-92C2-FB539FE5B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" y="0"/>
            <a:ext cx="12192000" cy="6858000"/>
          </a:xfr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BA86312-16CA-435D-9017-C5531344AC24}"/>
              </a:ext>
            </a:extLst>
          </p:cNvPr>
          <p:cNvSpPr/>
          <p:nvPr/>
        </p:nvSpPr>
        <p:spPr>
          <a:xfrm>
            <a:off x="5549348" y="785977"/>
            <a:ext cx="5804452" cy="22992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CF76F900-B98F-4171-A15A-D03CC672D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99" y="1102024"/>
            <a:ext cx="1321813" cy="1667152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1556F057-0571-490A-82EE-2001323A6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83" y="1123469"/>
            <a:ext cx="1285585" cy="162145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6D8FF6E5-3E38-480E-ACD4-802E7DCB7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41" y="1102024"/>
            <a:ext cx="1285585" cy="162145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C6AEB87-830D-467A-9A49-50C802CAB6D9}"/>
              </a:ext>
            </a:extLst>
          </p:cNvPr>
          <p:cNvSpPr/>
          <p:nvPr/>
        </p:nvSpPr>
        <p:spPr>
          <a:xfrm>
            <a:off x="5549348" y="3893413"/>
            <a:ext cx="5804452" cy="22992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-up of an orange&#10;&#10;Description automatically generated with medium confidence">
            <a:extLst>
              <a:ext uri="{FF2B5EF4-FFF2-40B4-BE49-F238E27FC236}">
                <a16:creationId xmlns:a16="http://schemas.microsoft.com/office/drawing/2014/main" id="{BFADB44D-67B5-4BF8-8E3F-ED7273292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98" y="4273715"/>
            <a:ext cx="1771483" cy="1482261"/>
          </a:xfrm>
          <a:prstGeom prst="rect">
            <a:avLst/>
          </a:prstGeom>
        </p:spPr>
      </p:pic>
      <p:pic>
        <p:nvPicPr>
          <p:cNvPr id="25" name="Picture 24" descr="A close-up of an orange&#10;&#10;Description automatically generated with medium confidence">
            <a:extLst>
              <a:ext uri="{FF2B5EF4-FFF2-40B4-BE49-F238E27FC236}">
                <a16:creationId xmlns:a16="http://schemas.microsoft.com/office/drawing/2014/main" id="{570DEE72-B20E-40F6-AD94-A2A16E620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33" y="4280519"/>
            <a:ext cx="1771483" cy="1482261"/>
          </a:xfrm>
          <a:prstGeom prst="rect">
            <a:avLst/>
          </a:prstGeom>
        </p:spPr>
      </p:pic>
      <p:pic>
        <p:nvPicPr>
          <p:cNvPr id="26" name="Picture 25" descr="A close-up of an orange&#10;&#10;Description automatically generated with medium confidence">
            <a:extLst>
              <a:ext uri="{FF2B5EF4-FFF2-40B4-BE49-F238E27FC236}">
                <a16:creationId xmlns:a16="http://schemas.microsoft.com/office/drawing/2014/main" id="{0053645D-7117-49E5-B0D7-5017C3AF0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33" y="4250848"/>
            <a:ext cx="1771483" cy="14822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F201C57-5370-4B78-BF37-0B3796E641CA}"/>
              </a:ext>
            </a:extLst>
          </p:cNvPr>
          <p:cNvSpPr txBox="1"/>
          <p:nvPr/>
        </p:nvSpPr>
        <p:spPr>
          <a:xfrm>
            <a:off x="245558" y="2723483"/>
            <a:ext cx="556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táo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37A694-4D9F-4636-8EC1-379FA4D63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96"/>
    </mc:Choice>
    <mc:Fallback xmlns="">
      <p:transition spd="slow" advTm="4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288C-C98E-4DF7-AEB4-07BADC18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B1E32D1E-CBD5-4189-B7D5-DB6310DE0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" y="0"/>
            <a:ext cx="12173243" cy="68569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94E68C-EB4B-4745-B992-9F2E90C3E530}"/>
              </a:ext>
            </a:extLst>
          </p:cNvPr>
          <p:cNvSpPr txBox="1"/>
          <p:nvPr/>
        </p:nvSpPr>
        <p:spPr>
          <a:xfrm>
            <a:off x="2533338" y="1448880"/>
            <a:ext cx="7450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112BA-7FBD-4334-89DD-1C98B7908D00}"/>
              </a:ext>
            </a:extLst>
          </p:cNvPr>
          <p:cNvSpPr txBox="1"/>
          <p:nvPr/>
        </p:nvSpPr>
        <p:spPr>
          <a:xfrm>
            <a:off x="3410261" y="2308485"/>
            <a:ext cx="569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: Ai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A73B78-50F6-439B-9397-E524334A86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4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"/>
    </mc:Choice>
    <mc:Fallback xmlns="">
      <p:transition spd="slow" advTm="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E521-CA40-4D46-BEF0-E355F0D6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F8E16B34-38B9-429D-A2FF-BC19FEEDC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2BDFE890-26CD-42FD-A8E7-9BEF0506A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4" y="3988655"/>
            <a:ext cx="3542788" cy="3234470"/>
          </a:xfrm>
          <a:prstGeom prst="rect">
            <a:avLst/>
          </a:prstGeom>
        </p:spPr>
      </p:pic>
      <p:pic>
        <p:nvPicPr>
          <p:cNvPr id="7" name="Picture 6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72E4B708-64E1-4C6F-B035-23634612C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" y="1252110"/>
            <a:ext cx="3010294" cy="3234470"/>
          </a:xfrm>
          <a:prstGeom prst="rect">
            <a:avLst/>
          </a:prstGeom>
        </p:spPr>
      </p:pic>
      <p:pic>
        <p:nvPicPr>
          <p:cNvPr id="8" name="Picture 7" descr="A picture containing cup, tableware, porcelain, dark&#10;&#10;Description automatically generated">
            <a:extLst>
              <a:ext uri="{FF2B5EF4-FFF2-40B4-BE49-F238E27FC236}">
                <a16:creationId xmlns:a16="http://schemas.microsoft.com/office/drawing/2014/main" id="{5FE99E32-7D26-45B9-BC4C-DC70267B7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14" y="4126988"/>
            <a:ext cx="3542788" cy="3234470"/>
          </a:xfrm>
          <a:prstGeom prst="rect">
            <a:avLst/>
          </a:prstGeom>
        </p:spPr>
      </p:pic>
      <p:pic>
        <p:nvPicPr>
          <p:cNvPr id="9" name="Picture 8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08906F2C-C579-420F-96B9-6FE00B83C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72" y="1218040"/>
            <a:ext cx="3010294" cy="3234470"/>
          </a:xfrm>
          <a:prstGeom prst="rect">
            <a:avLst/>
          </a:prstGeom>
        </p:spPr>
      </p:pic>
      <p:pic>
        <p:nvPicPr>
          <p:cNvPr id="10" name="Picture 9" descr="A picture containing tableware, spoon, dark&#10;&#10;Description automatically generated">
            <a:extLst>
              <a:ext uri="{FF2B5EF4-FFF2-40B4-BE49-F238E27FC236}">
                <a16:creationId xmlns:a16="http://schemas.microsoft.com/office/drawing/2014/main" id="{3D1C2219-2844-4353-AC14-D868E4CE2D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48" y="1027906"/>
            <a:ext cx="3010294" cy="32344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415CFA-91E7-4B90-92D2-975C40CC5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6"/>
    </mc:Choice>
    <mc:Fallback xmlns="">
      <p:transition spd="slow" advTm="2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3|1.3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1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.4|1.2|8|1.4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1|1.1|6.8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209</Words>
  <Application>Microsoft Office PowerPoint</Application>
  <PresentationFormat>Widescreen</PresentationFormat>
  <Paragraphs>25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created xsi:type="dcterms:W3CDTF">2021-12-03T14:16:19Z</dcterms:created>
  <dcterms:modified xsi:type="dcterms:W3CDTF">2022-01-08T14:38:16Z</dcterms:modified>
</cp:coreProperties>
</file>