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0" r:id="rId3"/>
    <p:sldId id="274" r:id="rId4"/>
    <p:sldId id="275" r:id="rId5"/>
    <p:sldId id="276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5109-F6DE-43F4-B8A1-62739C28C5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BBC5-0F7D-47D6-8B57-6E24D786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1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5109-F6DE-43F4-B8A1-62739C28C5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BBC5-0F7D-47D6-8B57-6E24D786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0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5109-F6DE-43F4-B8A1-62739C28C5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BBC5-0F7D-47D6-8B57-6E24D786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5109-F6DE-43F4-B8A1-62739C28C5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BBC5-0F7D-47D6-8B57-6E24D786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6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5109-F6DE-43F4-B8A1-62739C28C5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BBC5-0F7D-47D6-8B57-6E24D786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5109-F6DE-43F4-B8A1-62739C28C5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BBC5-0F7D-47D6-8B57-6E24D786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1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5109-F6DE-43F4-B8A1-62739C28C5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BBC5-0F7D-47D6-8B57-6E24D786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5109-F6DE-43F4-B8A1-62739C28C5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BBC5-0F7D-47D6-8B57-6E24D786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5109-F6DE-43F4-B8A1-62739C28C5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BBC5-0F7D-47D6-8B57-6E24D786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2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5109-F6DE-43F4-B8A1-62739C28C5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BBC5-0F7D-47D6-8B57-6E24D786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3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5109-F6DE-43F4-B8A1-62739C28C5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BBC5-0F7D-47D6-8B57-6E24D786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6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5109-F6DE-43F4-B8A1-62739C28C5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BBC5-0F7D-47D6-8B57-6E24D786C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0331" y="1791101"/>
            <a:ext cx="5511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Phần 1:</a:t>
            </a:r>
          </a:p>
          <a:p>
            <a:pPr algn="ctr"/>
            <a:r>
              <a:rPr lang="en-US" sz="360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Ôn đếm và nhận biết nhóm có số lượng trong phạm vi 3</a:t>
            </a:r>
            <a:endParaRPr lang="en-US" sz="360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2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47" y="2501899"/>
            <a:ext cx="1840654" cy="3520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1" y="1712859"/>
            <a:ext cx="4066756" cy="382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508" y="5586152"/>
            <a:ext cx="645386" cy="749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276" y="3054469"/>
            <a:ext cx="645386" cy="749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48" y="2964871"/>
            <a:ext cx="645386" cy="7490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719" y="5586151"/>
            <a:ext cx="645386" cy="7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419" y="5535351"/>
            <a:ext cx="645386" cy="7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C 0.04414 -0.02569 0.0664 -0.11898 0.05 -0.2088 C 0.03346 -0.29884 -0.01537 -0.35139 -0.05964 -0.32593 C -0.10339 -0.30046 -0.12604 -0.20671 -0.10951 -0.11667 C -0.0931 -0.02685 -0.04388 0.02523 3.125E-6 3.7037E-7 Z " pathEditMode="relative" rAng="9720000" ptsTypes="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19" y="3160451"/>
            <a:ext cx="645386" cy="749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569" y="3160451"/>
            <a:ext cx="645386" cy="749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438" y="3160451"/>
            <a:ext cx="645386" cy="7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0.05195 -0.08333 0.05781 -0.22222 0.01302 -0.31087 C -0.03177 -0.3993 -0.11016 -0.40439 -0.1625 -0.32083 C -0.21406 -0.23796 -0.22005 -0.09768 -0.17526 -0.00925 C -0.13073 0.07894 -0.05183 0.08288 2.29167E-6 -4.81481E-6 Z " pathEditMode="relative" rAng="828000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319" y="3054468"/>
            <a:ext cx="645386" cy="749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19" y="3054467"/>
            <a:ext cx="645386" cy="7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C 0.06211 -0.07453 0.08099 -0.21643 0.04271 -0.31736 C 0.00456 -0.41805 -0.07682 -0.4405 -0.1388 -0.3662 C -0.20039 -0.29189 -0.21992 -0.14953 -0.18151 -0.04838 C -0.14323 0.05255 -0.06159 0.07385 1.25E-6 -4.44444E-6 Z " pathEditMode="relative" rAng="8760000" ptsTypes="AAA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524" y="5717529"/>
            <a:ext cx="645386" cy="749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383" y="5738549"/>
            <a:ext cx="645386" cy="749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666" y="5738550"/>
            <a:ext cx="645386" cy="7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3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C 0.0375 -0.11111 0.01133 -0.26157 -0.05834 -0.33588 C -0.12852 -0.41088 -0.2155 -0.38125 -0.253 -0.27037 C -0.2905 -0.15972 -0.26433 -0.00857 -0.19427 0.0662 C -0.12448 0.14074 -0.0375 0.11042 2.29167E-6 3.7037E-7 Z " pathEditMode="relative" rAng="7260000" ptsTypes="AAA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16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2022-01-02T11:43:27Z</dcterms:created>
  <dcterms:modified xsi:type="dcterms:W3CDTF">2022-01-11T12:35:33Z</dcterms:modified>
</cp:coreProperties>
</file>