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7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5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9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2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4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6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0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1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28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0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6FDBB-4596-41DC-A534-89D21B3E168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3047F-551B-4734-BF40-C80CA1C4A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9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8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01164" y="507076"/>
            <a:ext cx="427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Mục đích – yêu cầu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7958" y="1844842"/>
            <a:ext cx="9368590" cy="4107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tên truyện, tên các nhân vật trong truyện</a:t>
            </a: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Trẻ hiểu nội dung câu chuyện</a:t>
            </a:r>
          </a:p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Trẻ trả lời được câu hỏi của cô</a:t>
            </a: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Rèn kỹ năng quan sát, tư duy, phát triển ngôn ngữ rõ ràng mạch lạc.</a:t>
            </a:r>
          </a:p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thúc với các hoạt động</a:t>
            </a: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Qua câu truyện giáo dục trẻ biết nhận lỗi, xin lỗi và không tự ý sử dụng đồ của người khác khi chưa được phép.</a:t>
            </a:r>
          </a:p>
        </p:txBody>
      </p:sp>
    </p:spTree>
    <p:extLst>
      <p:ext uri="{BB962C8B-B14F-4D97-AF65-F5344CB8AC3E}">
        <p14:creationId xmlns:p14="http://schemas.microsoft.com/office/powerpoint/2010/main" val="33814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0876788185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3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1497197188443548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7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103</Words>
  <Application>Microsoft Office PowerPoint</Application>
  <PresentationFormat>Widescreen</PresentationFormat>
  <Paragraphs>10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2021-12-29T09:52:35Z</dcterms:created>
  <dcterms:modified xsi:type="dcterms:W3CDTF">2022-01-06T16:43:35Z</dcterms:modified>
</cp:coreProperties>
</file>