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83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4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33E5-E205-40DB-B618-9EC0F3D0CD3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E712-56A4-4434-818A-69DF4920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6" y="1425389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D</a:t>
            </a:r>
            <a:endParaRPr lang="en-US" sz="30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553" y="1425388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8" t="17035" r="11362" b="37537"/>
          <a:stretch/>
        </p:blipFill>
        <p:spPr>
          <a:xfrm>
            <a:off x="8032376" y="2460812"/>
            <a:ext cx="1748119" cy="2918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9989" y="416859"/>
            <a:ext cx="356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kiểu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d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363" y="338482"/>
            <a:ext cx="7978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So </a:t>
            </a:r>
            <a:r>
              <a:rPr lang="en-US" sz="2800" b="1" dirty="0" err="1" smtClean="0">
                <a:solidFill>
                  <a:srgbClr val="C00000"/>
                </a:solidFill>
              </a:rPr>
              <a:t>sánh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điểm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giống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b,d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2066" y="1283254"/>
            <a:ext cx="1339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3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758" y="1287086"/>
            <a:ext cx="1339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8527" y="2205860"/>
            <a:ext cx="536009" cy="28637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2394" y="2205860"/>
            <a:ext cx="548639" cy="28637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95364" y="2888608"/>
            <a:ext cx="358371" cy="3790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46974" y="2888608"/>
            <a:ext cx="358371" cy="3790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04106" y="1869141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3680" y="1846134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26 0.00579 L -0.04401 0.03912 L -0.06836 0.07639 L -0.07487 0.11158 L -0.07382 0.16065 L -0.05833 0.19792 L -0.03971 0.23912 L -0.02096 0.24908 L 0.00886 0.25695 L 0.03529 0.25301 L 0.04857 0.2294 L 0.05951 0.20787 L 0.07175 0.17246 L 0.07396 0.11158 L 0.06068 0.06459 L 0.0474 0.03125 L 0.02761 0.01551 L 0 0 Z " pathEditMode="relative" ptsTypes="AAAAAAAAAAAAAAAAAAA">
                                      <p:cBhvr>
                                        <p:cTn id="2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26 0.00579 L -0.04401 0.03912 L -0.06836 0.07639 L -0.07487 0.11158 L -0.07382 0.16065 L -0.05833 0.19792 L -0.03971 0.23912 L -0.02096 0.24908 L 0.00886 0.25695 L 0.03529 0.25301 L 0.04857 0.2294 L 0.05951 0.20787 L 0.07175 0.17246 L 0.07396 0.11158 L 0.06068 0.06459 L 0.0474 0.03125 L 0.02761 0.01551 L 0 0 Z " pathEditMode="relative" ptsTypes="AAAAAAAAAAAAAAAAAAA">
                                      <p:cBhvr>
                                        <p:cTn id="24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222 L -0.00377 0.439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08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222 L -0.00377 0.439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79"/>
            <a:ext cx="12393706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896" y="365375"/>
            <a:ext cx="925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Đố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đây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gì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97" y="977409"/>
            <a:ext cx="9254904" cy="419044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93577" y="4961965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c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4028" y="4961965"/>
            <a:ext cx="983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o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4481" y="4961965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86082" y="4975412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c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9982" y="4975412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h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7683" y="4975412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ã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4630" y="4961965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15082" y="4975412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è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89679" y="4975412"/>
            <a:ext cx="860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18080" y="4961965"/>
            <a:ext cx="522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3" grpId="0"/>
      <p:bldP spid="43" grpId="1"/>
      <p:bldP spid="43" grpId="2"/>
      <p:bldP spid="43" grpId="3"/>
      <p:bldP spid="44" grpId="0"/>
      <p:bldP spid="44" grpId="1"/>
      <p:bldP spid="44" grpId="2"/>
      <p:bldP spid="45" grpId="0"/>
      <p:bldP spid="45" grpId="1"/>
      <p:bldP spid="45" grpId="2"/>
      <p:bldP spid="45" grpId="3"/>
      <p:bldP spid="46" grpId="0"/>
      <p:bldP spid="46" grpId="1"/>
      <p:bldP spid="46" grpId="2"/>
      <p:bldP spid="47" grpId="0"/>
      <p:bldP spid="47" grpId="1"/>
      <p:bldP spid="47" grpId="2"/>
      <p:bldP spid="47" grpId="3"/>
      <p:bldP spid="48" grpId="0"/>
      <p:bldP spid="48" grpId="1"/>
      <p:bldP spid="4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104" y="299022"/>
            <a:ext cx="892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Giới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thiệu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đ -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Cấu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tạo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đ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3060" y="357454"/>
            <a:ext cx="13394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3060" y="357454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0037" y="457200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5873" y="1367485"/>
            <a:ext cx="669701" cy="3993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6925" y="1683841"/>
            <a:ext cx="1545564" cy="4303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9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4" grpId="2" build="allAtOnce"/>
      <p:bldP spid="4" grpId="3" build="allAtOnce"/>
      <p:bldP spid="4" grpId="4" build="allAtOnce"/>
      <p:bldP spid="5" grpId="0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9989" y="416859"/>
            <a:ext cx="38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kiểu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đ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706" y="1425389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7030A0"/>
                </a:solidFill>
                <a:latin typeface=".VnAvant" panose="020B7200000000000000" pitchFamily="34" charset="0"/>
              </a:rPr>
              <a:t>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553" y="1425388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9982" r="9782" b="14332"/>
          <a:stretch/>
        </p:blipFill>
        <p:spPr>
          <a:xfrm>
            <a:off x="7923839" y="2062210"/>
            <a:ext cx="1965192" cy="3209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7273" y="1686666"/>
            <a:ext cx="1339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660066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610" y="1710572"/>
            <a:ext cx="1458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64596" y="3452288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32320" y="2177419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9681" y="903165"/>
            <a:ext cx="799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So </a:t>
            </a:r>
            <a:r>
              <a:rPr lang="en-US" sz="2800" b="1" dirty="0" err="1" smtClean="0">
                <a:solidFill>
                  <a:srgbClr val="C00000"/>
                </a:solidFill>
              </a:rPr>
              <a:t>sánh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điểm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giống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d,đ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22063" y="3429000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17249" y="2345003"/>
            <a:ext cx="304262" cy="304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22063" y="2669360"/>
            <a:ext cx="1210362" cy="3394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5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69 -0.00972 L -0.05625 0.00972 L -0.075 0.03727 L -0.08815 0.06459 L -0.09362 0.10972 L -0.09362 0.14491 L -0.08815 0.19005 L -0.06615 0.22338 L -0.04076 0.24306 L -0.01536 0.25486 L 0.01549 0.2331 L 0.03867 0.16667 L 0.04974 0.09005 L 0.03529 0.04306 L 0.01549 0.01366 L -0.01432 -0.00208 L -0.01875 -0.00393 L -0.01875 -0.00393 " pathEditMode="relative" ptsTypes="AAAAAAAAAAAAAAAAAAA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14 -0.00578 L -0.05846 0.00394 L -0.07161 0.03727 L -0.08711 0.07246 L -0.09362 0.1294 L -0.09154 0.1588 L -0.08268 0.19213 L -0.0694 0.22547 L -0.03971 0.2551 L -0.01758 0.2551 L 0.00117 0.24908 L 0.0155 0.23727 L 0.03646 0.2 L 0.04857 0.15487 L 0.053 0.09607 L 0.04076 0.05093 L 0.02539 0.01968 L -0.00664 -0.00208 L -0.00885 -0.00208 L -0.00885 -0.00393 " pathEditMode="relative" ptsTypes="AAAAAAAAAAAAAAAAAAA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039 0.414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071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378 0.436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1583" y="204952"/>
            <a:ext cx="892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nhìn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b,d,đ</a:t>
            </a:r>
            <a:r>
              <a:rPr lang="en-US" sz="3600" b="1" dirty="0" smtClean="0">
                <a:solidFill>
                  <a:srgbClr val="002060"/>
                </a:solidFill>
              </a:rPr>
              <a:t> in </a:t>
            </a:r>
            <a:r>
              <a:rPr lang="en-US" sz="3600" b="1" dirty="0" err="1" smtClean="0">
                <a:solidFill>
                  <a:srgbClr val="002060"/>
                </a:solidFill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đâu</a:t>
            </a:r>
            <a:r>
              <a:rPr lang="en-US" sz="3600" b="1" dirty="0" smtClean="0">
                <a:solidFill>
                  <a:srgbClr val="002060"/>
                </a:solidFill>
              </a:rPr>
              <a:t>?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67" y="2155372"/>
            <a:ext cx="2210969" cy="3325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2420" r="19790" b="3608"/>
          <a:stretch/>
        </p:blipFill>
        <p:spPr>
          <a:xfrm>
            <a:off x="6739385" y="3336634"/>
            <a:ext cx="2496055" cy="3219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76" y="2155372"/>
            <a:ext cx="2411956" cy="3325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9" y="1769090"/>
            <a:ext cx="3235941" cy="494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8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198" y="393152"/>
            <a:ext cx="892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nhìn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b,d,đ</a:t>
            </a:r>
            <a:r>
              <a:rPr lang="en-US" sz="3600" b="1" dirty="0" smtClean="0">
                <a:solidFill>
                  <a:srgbClr val="002060"/>
                </a:solidFill>
              </a:rPr>
              <a:t> in </a:t>
            </a:r>
            <a:r>
              <a:rPr lang="en-US" sz="36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đâu</a:t>
            </a:r>
            <a:r>
              <a:rPr lang="en-US" sz="3600" b="1" dirty="0" smtClean="0">
                <a:solidFill>
                  <a:srgbClr val="002060"/>
                </a:solidFill>
              </a:rPr>
              <a:t>?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42" y="1522351"/>
            <a:ext cx="3520499" cy="490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/>
        </p:blipFill>
        <p:spPr>
          <a:xfrm>
            <a:off x="7981405" y="1522351"/>
            <a:ext cx="3664131" cy="490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2" y="1522351"/>
            <a:ext cx="3362019" cy="490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197" y="393152"/>
            <a:ext cx="945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nhìn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b,d,đ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đâu</a:t>
            </a:r>
            <a:r>
              <a:rPr lang="en-US" sz="3600" b="1" dirty="0" smtClean="0">
                <a:solidFill>
                  <a:srgbClr val="002060"/>
                </a:solidFill>
              </a:rPr>
              <a:t>?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50916" r="4528" b="8468"/>
          <a:stretch/>
        </p:blipFill>
        <p:spPr>
          <a:xfrm>
            <a:off x="6183864" y="2811541"/>
            <a:ext cx="2760017" cy="3710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77" y="1432635"/>
            <a:ext cx="2513063" cy="3677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1059" r="15255"/>
          <a:stretch/>
        </p:blipFill>
        <p:spPr>
          <a:xfrm>
            <a:off x="368643" y="2133599"/>
            <a:ext cx="2853970" cy="4484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76" y="1796538"/>
            <a:ext cx="2401925" cy="326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4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955" y="289774"/>
            <a:ext cx="902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PHÒNG GIÁO DỤC VÀ ĐÀO TẠO QUẬN LONG BIÊN</a:t>
            </a:r>
          </a:p>
          <a:p>
            <a:pPr algn="ctr"/>
            <a:r>
              <a:rPr lang="en-US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TRƯỜNG MẦM NON ĐỨC GIANG </a:t>
            </a:r>
            <a:endParaRPr lang="en-US" sz="32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8" y="1656765"/>
            <a:ext cx="1236372" cy="1228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874" y="3944591"/>
            <a:ext cx="848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quen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chữ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cái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“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quen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chữ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cái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b,d,đ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”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Lứa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tuổi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Mẫu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lớn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viên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Bành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Thị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Tâm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748">
            <a:off x="9320439" y="4104917"/>
            <a:ext cx="1780115" cy="21899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37832" y="3069934"/>
            <a:ext cx="7325935" cy="427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LĨNH VỰC PHÁT TRIỂN NGÔN NGỮ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34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9"/>
          <a:stretch/>
        </p:blipFill>
        <p:spPr>
          <a:xfrm>
            <a:off x="-34086" y="-34384"/>
            <a:ext cx="1219199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1859" y="3194561"/>
            <a:ext cx="3146610" cy="3416806"/>
            <a:chOff x="161365" y="1867888"/>
            <a:chExt cx="3872753" cy="5101414"/>
          </a:xfrm>
        </p:grpSpPr>
        <p:sp>
          <p:nvSpPr>
            <p:cNvPr id="4" name="Rounded Rectangle 3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3342" y="1867888"/>
              <a:ext cx="2110861" cy="49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1.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Kiến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thức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8940" y="2280191"/>
              <a:ext cx="3644153" cy="381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nhận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biết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được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đặc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điểm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cấu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tạo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và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biết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so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sánh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chữ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b,d,đ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</a:t>
              </a:r>
            </a:p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biết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phát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âm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đúng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chữ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b,d,đ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</a:t>
              </a:r>
            </a:p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biết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trò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Zíc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zắc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vui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nhộn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và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Trí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tuệ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tỏa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sáng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59975" y="3118465"/>
            <a:ext cx="3272046" cy="3416807"/>
            <a:chOff x="161365" y="1867888"/>
            <a:chExt cx="3872753" cy="5101414"/>
          </a:xfrm>
        </p:grpSpPr>
        <p:sp>
          <p:nvSpPr>
            <p:cNvPr id="8" name="Rounded Rectangle 7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3342" y="1867888"/>
              <a:ext cx="1748117" cy="5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2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Kĩ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năng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941" y="2280191"/>
              <a:ext cx="3644153" cy="381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nói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được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đặc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điểm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cấu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tạo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của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chữ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b,d,đ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</a:t>
              </a:r>
            </a:p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nói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được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điểm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giống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nhau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và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khác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nhau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của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chữ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b,d,đ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</a:t>
              </a:r>
            </a:p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phát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âm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chính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xác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chữ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b,d,đ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.</a:t>
              </a:r>
            </a:p>
            <a:p>
              <a:pPr algn="just"/>
              <a:r>
                <a:rPr lang="en-US" sz="20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được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trò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chơi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95761" y="3118465"/>
            <a:ext cx="3003180" cy="3416806"/>
            <a:chOff x="161365" y="1867888"/>
            <a:chExt cx="3872753" cy="5101414"/>
          </a:xfrm>
        </p:grpSpPr>
        <p:sp>
          <p:nvSpPr>
            <p:cNvPr id="12" name="Rounded Rectangle 11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3581" y="1981502"/>
              <a:ext cx="2354872" cy="5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3.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Thái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độ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8942" y="2280191"/>
              <a:ext cx="3644153" cy="3354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000" b="1" dirty="0" smtClean="0">
                <a:solidFill>
                  <a:srgbClr val="0070C0"/>
                </a:solidFill>
              </a:endParaRPr>
            </a:p>
            <a:p>
              <a:pPr algn="just"/>
              <a:r>
                <a:rPr lang="en-US" sz="2000" b="1" dirty="0" err="1" smtClean="0">
                  <a:solidFill>
                    <a:srgbClr val="0070C0"/>
                  </a:solidFill>
                </a:rPr>
                <a:t>Giáo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dục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trẻ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yêu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quý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chăm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sóc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bảo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vệ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con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vật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sống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trong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gia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đình</a:t>
              </a:r>
              <a:endParaRPr lang="en-US" sz="2000" b="1" dirty="0" smtClean="0">
                <a:solidFill>
                  <a:srgbClr val="0070C0"/>
                </a:solidFill>
              </a:endParaRPr>
            </a:p>
            <a:p>
              <a:pPr marL="342900" indent="-342900" algn="just">
                <a:buFontTx/>
                <a:buChar char="-"/>
              </a:pP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5849472" y="1534376"/>
            <a:ext cx="228600" cy="1429778"/>
          </a:xfrm>
          <a:prstGeom prst="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99784" y="517709"/>
            <a:ext cx="4381066" cy="1024331"/>
            <a:chOff x="3350955" y="1553464"/>
            <a:chExt cx="4381066" cy="1024331"/>
          </a:xfrm>
        </p:grpSpPr>
        <p:sp>
          <p:nvSpPr>
            <p:cNvPr id="17" name="Oval 16"/>
            <p:cNvSpPr/>
            <p:nvPr/>
          </p:nvSpPr>
          <p:spPr>
            <a:xfrm>
              <a:off x="3350955" y="1553464"/>
              <a:ext cx="4381066" cy="102433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5863" y="1746414"/>
              <a:ext cx="3711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</a:rPr>
                <a:t>Mục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đích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–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yêu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cầu</a:t>
              </a:r>
              <a:endParaRPr lang="en-US" sz="3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 rot="3565183">
            <a:off x="3865663" y="852553"/>
            <a:ext cx="259542" cy="2903333"/>
          </a:xfrm>
          <a:prstGeom prst="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908712">
            <a:off x="7796781" y="794513"/>
            <a:ext cx="235477" cy="3019410"/>
          </a:xfrm>
          <a:prstGeom prst="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5" y="111302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218" y="1084217"/>
            <a:ext cx="6126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Chỉ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ăn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cỏ</a:t>
            </a:r>
            <a:r>
              <a:rPr lang="en-US" sz="4400" b="1" dirty="0" smtClean="0">
                <a:solidFill>
                  <a:srgbClr val="C00000"/>
                </a:solidFill>
              </a:rPr>
              <a:t> non</a:t>
            </a:r>
          </a:p>
          <a:p>
            <a:r>
              <a:rPr lang="en-US" sz="4400" b="1" dirty="0" err="1" smtClean="0">
                <a:solidFill>
                  <a:srgbClr val="C00000"/>
                </a:solidFill>
              </a:rPr>
              <a:t>Uống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nguồn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nước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sạch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</a:rPr>
              <a:t>Mà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tôi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tặng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bạn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</a:rPr>
              <a:t>Rất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nhiều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sữa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tươi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</a:rPr>
              <a:t> con </a:t>
            </a:r>
            <a:r>
              <a:rPr lang="en-US" sz="4400" b="1" dirty="0" err="1" smtClean="0">
                <a:solidFill>
                  <a:srgbClr val="C00000"/>
                </a:solidFill>
              </a:rPr>
              <a:t>gì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7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b="9871"/>
          <a:stretch/>
        </p:blipFill>
        <p:spPr>
          <a:xfrm>
            <a:off x="2247223" y="283336"/>
            <a:ext cx="7868992" cy="43144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5868" y="4557074"/>
            <a:ext cx="965916" cy="1665470"/>
            <a:chOff x="3889419" y="4593662"/>
            <a:chExt cx="965916" cy="1665470"/>
          </a:xfrm>
        </p:grpSpPr>
        <p:sp>
          <p:nvSpPr>
            <p:cNvPr id="5" name="Rectangle 4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7907" y="4557074"/>
            <a:ext cx="965916" cy="1665470"/>
            <a:chOff x="3889419" y="4593662"/>
            <a:chExt cx="965916" cy="1665470"/>
          </a:xfrm>
        </p:grpSpPr>
        <p:sp>
          <p:nvSpPr>
            <p:cNvPr id="9" name="Rectangle 8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o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2894" y="4547051"/>
            <a:ext cx="965916" cy="1665470"/>
            <a:chOff x="3889419" y="4593662"/>
            <a:chExt cx="965916" cy="1665470"/>
          </a:xfrm>
        </p:grpSpPr>
        <p:sp>
          <p:nvSpPr>
            <p:cNvPr id="12" name="Rectangle 11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n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8376" y="4543670"/>
            <a:ext cx="965916" cy="1665470"/>
            <a:chOff x="3889419" y="4593662"/>
            <a:chExt cx="965916" cy="1665470"/>
          </a:xfrm>
        </p:grpSpPr>
        <p:sp>
          <p:nvSpPr>
            <p:cNvPr id="15" name="Rectangle 14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b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25634" y="4534805"/>
            <a:ext cx="965916" cy="1665470"/>
            <a:chOff x="3889419" y="4593662"/>
            <a:chExt cx="965916" cy="1665470"/>
          </a:xfrm>
        </p:grpSpPr>
        <p:sp>
          <p:nvSpPr>
            <p:cNvPr id="18" name="Rectangle 17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rPr>
                <a:t>ß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83924" y="4534805"/>
            <a:ext cx="73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5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3060" y="357454"/>
            <a:ext cx="13394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565" y="305069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3855" y="357454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l</a:t>
            </a:r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165" y="457200"/>
            <a:ext cx="8498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Giới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thiệu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b-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Cấu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tạo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b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  <p:bldP spid="3" grpId="2" build="allAtOnce"/>
      <p:bldP spid="3" grpId="3" build="allAtOnce"/>
      <p:bldP spid="3" grpId="4" build="allAtOnce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8"/>
            <a:ext cx="12191999" cy="695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9989" y="416859"/>
            <a:ext cx="356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kiểu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b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706" y="1425389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B</a:t>
            </a:r>
            <a:endParaRPr lang="en-US" sz="30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553" y="1425388"/>
            <a:ext cx="1062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31569" r="37566" b="24510"/>
          <a:stretch/>
        </p:blipFill>
        <p:spPr>
          <a:xfrm>
            <a:off x="8086164" y="2273807"/>
            <a:ext cx="1640541" cy="3012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1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788" y="416859"/>
            <a:ext cx="5755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Con </a:t>
            </a:r>
            <a:r>
              <a:rPr lang="en-US" sz="4000" b="1" dirty="0" err="1" smtClean="0">
                <a:solidFill>
                  <a:srgbClr val="7030A0"/>
                </a:solidFill>
              </a:rPr>
              <a:t>gì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kêu</a:t>
            </a:r>
            <a:r>
              <a:rPr lang="en-US" sz="4000" b="1" dirty="0" smtClean="0">
                <a:solidFill>
                  <a:srgbClr val="7030A0"/>
                </a:solidFill>
              </a:rPr>
              <a:t> be </a:t>
            </a:r>
            <a:r>
              <a:rPr lang="en-US" sz="4000" b="1" dirty="0" err="1" smtClean="0">
                <a:solidFill>
                  <a:srgbClr val="7030A0"/>
                </a:solidFill>
              </a:rPr>
              <a:t>be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Đầu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có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đôi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sừng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nhỏ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Thích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ăn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nhiều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lá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cỏ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Mang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sữa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ngọt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người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 r="6031" b="7065"/>
          <a:stretch/>
        </p:blipFill>
        <p:spPr>
          <a:xfrm>
            <a:off x="2333064" y="360520"/>
            <a:ext cx="8054787" cy="41820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65868" y="4557074"/>
            <a:ext cx="965916" cy="1665470"/>
            <a:chOff x="3889419" y="4593662"/>
            <a:chExt cx="965916" cy="1665470"/>
          </a:xfrm>
        </p:grpSpPr>
        <p:sp>
          <p:nvSpPr>
            <p:cNvPr id="6" name="Rectangle 5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7907" y="4557074"/>
            <a:ext cx="965916" cy="1665470"/>
            <a:chOff x="3889419" y="4593662"/>
            <a:chExt cx="965916" cy="1665470"/>
          </a:xfrm>
        </p:grpSpPr>
        <p:sp>
          <p:nvSpPr>
            <p:cNvPr id="9" name="Rectangle 8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o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2894" y="4547051"/>
            <a:ext cx="965916" cy="1665470"/>
            <a:chOff x="3889419" y="4593662"/>
            <a:chExt cx="965916" cy="1665470"/>
          </a:xfrm>
        </p:grpSpPr>
        <p:sp>
          <p:nvSpPr>
            <p:cNvPr id="12" name="Rectangle 11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n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8376" y="4543670"/>
            <a:ext cx="965916" cy="1665470"/>
            <a:chOff x="3889419" y="4593662"/>
            <a:chExt cx="965916" cy="1665470"/>
          </a:xfrm>
        </p:grpSpPr>
        <p:sp>
          <p:nvSpPr>
            <p:cNvPr id="15" name="Rectangle 14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d</a:t>
              </a:r>
              <a:endParaRPr lang="en-US" sz="9600" b="1" dirty="0">
                <a:solidFill>
                  <a:srgbClr val="C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25634" y="4534805"/>
            <a:ext cx="965916" cy="1665470"/>
            <a:chOff x="3889419" y="4593662"/>
            <a:chExt cx="965916" cy="1665470"/>
          </a:xfrm>
        </p:grpSpPr>
        <p:sp>
          <p:nvSpPr>
            <p:cNvPr id="18" name="Rectangle 17"/>
            <p:cNvSpPr/>
            <p:nvPr/>
          </p:nvSpPr>
          <p:spPr>
            <a:xfrm>
              <a:off x="3915177" y="4778062"/>
              <a:ext cx="940158" cy="14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9419" y="4593662"/>
              <a:ext cx="73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81024" y="4534805"/>
            <a:ext cx="73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165" y="457200"/>
            <a:ext cx="8498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Giới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thiệu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d-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Cấu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tạo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d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3060" y="357454"/>
            <a:ext cx="13394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650" y="357454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833" y="357454"/>
            <a:ext cx="13178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l</a:t>
            </a:r>
            <a:endParaRPr lang="en-US" sz="4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" y="147124"/>
            <a:ext cx="901661" cy="6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4" grpId="2" build="allAtOnce"/>
      <p:bldP spid="4" grpId="3" build="allAtOnce"/>
      <p:bldP spid="4" grpId="4" build="allAtOnce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357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2021-11-27T07:15:05Z</dcterms:created>
  <dcterms:modified xsi:type="dcterms:W3CDTF">2022-01-02T02:25:59Z</dcterms:modified>
</cp:coreProperties>
</file>