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3300"/>
    <a:srgbClr val="FFCC00"/>
    <a:srgbClr val="0752E9"/>
    <a:srgbClr val="042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-10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0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2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4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63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3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35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1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15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91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6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0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FC801-5DDD-4DF0-AB37-EB16D89B918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E1077-D12C-4626-9DF6-C8F251C7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9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50" y="0"/>
            <a:ext cx="12191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39961" y="315853"/>
            <a:ext cx="7083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752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endParaRPr lang="en-US" sz="2000" dirty="0">
              <a:solidFill>
                <a:srgbClr val="0752E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8179" y="621863"/>
            <a:ext cx="5035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752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ĐỨC GIANG</a:t>
            </a:r>
            <a:endParaRPr lang="en-US" sz="2000" b="1" dirty="0">
              <a:solidFill>
                <a:srgbClr val="0752E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80" y="365913"/>
            <a:ext cx="1303631" cy="13121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36065" y="1927291"/>
            <a:ext cx="789117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27738" y="2402537"/>
            <a:ext cx="6899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  <a:endParaRPr 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7738" y="5356955"/>
            <a:ext cx="583500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TÔ NÉT VÀ MÀU CON CÁ</a:t>
            </a: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97161" y="5812694"/>
            <a:ext cx="4710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01028" y="6274359"/>
            <a:ext cx="3466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9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75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470"/>
            <a:ext cx="12191999" cy="6872470"/>
          </a:xfrm>
        </p:spPr>
      </p:pic>
      <p:sp>
        <p:nvSpPr>
          <p:cNvPr id="5" name="TextBox 4"/>
          <p:cNvSpPr txBox="1"/>
          <p:nvPr/>
        </p:nvSpPr>
        <p:spPr>
          <a:xfrm>
            <a:off x="4412341" y="175328"/>
            <a:ext cx="4180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4272" y="611803"/>
            <a:ext cx="107986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7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7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7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7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27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6342" y="1889739"/>
            <a:ext cx="1133565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7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7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7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7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khéo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léo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vẩy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vây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bong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mịn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chờm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4272" y="4832463"/>
            <a:ext cx="110635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7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7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7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7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sz="27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gũi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393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27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3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30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5" tmFilter="0, 0; 0.125,0.2665; 0.25,0.4; 0.375,0.465; 0.5,0.5;  0.625,0.535; 0.75,0.6; 0.875,0.7335; 1,1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5" tmFilter="0, 0; 0.125,0.2665; 0.25,0.4; 0.375,0.465; 0.5,0.5;  0.625,0.535; 0.75,0.6; 0.875,0.7335; 1,1">
                                          <p:stCondLst>
                                            <p:cond delay="20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3">
                                          <p:stCondLst>
                                            <p:cond delay="8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07" decel="50000">
                                          <p:stCondLst>
                                            <p:cond delay="84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3">
                                          <p:stCondLst>
                                            <p:cond delay="164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07" decel="50000">
                                          <p:stCondLst>
                                            <p:cond delay="1673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3">
                                          <p:stCondLst>
                                            <p:cond delay="205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07" decel="50000">
                                          <p:stCondLst>
                                            <p:cond delay="208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3">
                                          <p:stCondLst>
                                            <p:cond delay="226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07" decel="50000">
                                          <p:stCondLst>
                                            <p:cond delay="2293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2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7678056"/>
          </a:xfrm>
        </p:spPr>
      </p:pic>
      <p:sp>
        <p:nvSpPr>
          <p:cNvPr id="6" name="TextBox 5"/>
          <p:cNvSpPr txBox="1"/>
          <p:nvPr/>
        </p:nvSpPr>
        <p:spPr>
          <a:xfrm>
            <a:off x="1687287" y="5586417"/>
            <a:ext cx="96665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video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endParaRPr lang="en-US" sz="4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95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422"/>
            <a:ext cx="12192000" cy="6884421"/>
          </a:xfrm>
        </p:spPr>
      </p:pic>
      <p:sp>
        <p:nvSpPr>
          <p:cNvPr id="6" name="TextBox 5"/>
          <p:cNvSpPr txBox="1"/>
          <p:nvPr/>
        </p:nvSpPr>
        <p:spPr>
          <a:xfrm>
            <a:off x="449943" y="849209"/>
            <a:ext cx="11640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video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4798" y="2359020"/>
            <a:ext cx="537028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3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09256" y="3989273"/>
            <a:ext cx="59218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3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478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8949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838201" y="1132114"/>
            <a:ext cx="107587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4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4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41715" y="2543720"/>
            <a:ext cx="6183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Con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đuôi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41715" y="3703993"/>
            <a:ext cx="6807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Con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vẩy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vây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41715" y="4938333"/>
            <a:ext cx="4136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07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16114" y="1352134"/>
            <a:ext cx="12075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25600" y="2627086"/>
            <a:ext cx="8534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4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25600" y="3781901"/>
            <a:ext cx="783771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4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3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7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0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5" tmFilter="0, 0; 0.125,0.2665; 0.25,0.4; 0.375,0.465; 0.5,0.5;  0.625,0.535; 0.75,0.6; 0.875,0.7335; 1,1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5" tmFilter="0, 0; 0.125,0.2665; 0.25,0.4; 0.375,0.465; 0.5,0.5;  0.625,0.535; 0.75,0.6; 0.875,0.7335; 1,1">
                                          <p:stCondLst>
                                            <p:cond delay="20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3">
                                          <p:stCondLst>
                                            <p:cond delay="8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07" decel="50000">
                                          <p:stCondLst>
                                            <p:cond delay="84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3">
                                          <p:stCondLst>
                                            <p:cond delay="164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07" decel="50000">
                                          <p:stCondLst>
                                            <p:cond delay="167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3">
                                          <p:stCondLst>
                                            <p:cond delay="205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07" decel="50000">
                                          <p:stCondLst>
                                            <p:cond delay="20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3">
                                          <p:stCondLst>
                                            <p:cond delay="226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07" decel="50000">
                                          <p:stCondLst>
                                            <p:cond delay="229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3" y="0"/>
            <a:ext cx="12169007" cy="71410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145049" y="862706"/>
            <a:ext cx="6450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39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341</Words>
  <Application>Microsoft Office PowerPoint</Application>
  <PresentationFormat>Custom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MHC</dc:creator>
  <cp:lastModifiedBy>Admin</cp:lastModifiedBy>
  <cp:revision>14</cp:revision>
  <dcterms:created xsi:type="dcterms:W3CDTF">2021-12-18T13:17:12Z</dcterms:created>
  <dcterms:modified xsi:type="dcterms:W3CDTF">2022-01-13T03:20:59Z</dcterms:modified>
</cp:coreProperties>
</file>