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81" r:id="rId11"/>
    <p:sldId id="285" r:id="rId12"/>
    <p:sldId id="286" r:id="rId13"/>
    <p:sldId id="287" r:id="rId14"/>
    <p:sldId id="266" r:id="rId15"/>
    <p:sldId id="289" r:id="rId16"/>
    <p:sldId id="282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0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1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1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1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CD34-1A34-460B-8429-87DC2133DB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FA30-D24B-4A84-8F7D-170640BF0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7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74" y="122349"/>
            <a:ext cx="12283574" cy="6735651"/>
          </a:xfrm>
        </p:spPr>
      </p:pic>
      <p:sp>
        <p:nvSpPr>
          <p:cNvPr id="5" name="TextBox 4"/>
          <p:cNvSpPr txBox="1"/>
          <p:nvPr/>
        </p:nvSpPr>
        <p:spPr>
          <a:xfrm>
            <a:off x="4597758" y="2743199"/>
            <a:ext cx="3381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7030A0"/>
                </a:solidFill>
                <a:latin typeface="Time New Roman"/>
              </a:rPr>
              <a:t>ĐÀM THOẠI</a:t>
            </a:r>
            <a:endParaRPr lang="en-US" sz="4400" b="1">
              <a:solidFill>
                <a:srgbClr val="7030A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59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1"/>
    </mc:Choice>
    <mc:Fallback xmlns="">
      <p:transition spd="slow" advTm="86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17" y="-30227"/>
            <a:ext cx="12177383" cy="6888227"/>
            <a:chOff x="14617" y="-30227"/>
            <a:chExt cx="12177383" cy="688822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7" y="4256"/>
              <a:ext cx="12177382" cy="685374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7361" y="-30227"/>
              <a:ext cx="6874639" cy="688822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716729" y="422174"/>
            <a:ext cx="2463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 New Roman"/>
              </a:rPr>
              <a:t>HOA SEN</a:t>
            </a:r>
            <a:endParaRPr lang="en-US" sz="400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118" y="1188450"/>
            <a:ext cx="289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Hoa sen đã nở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118" y="1831615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Rực rỡ đầy hồ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315" y="2403752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Thoang thoảng gió đưa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118" y="3034279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Mùi hương thơm ngát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746" y="3668305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Lá sen xanh ngát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0707" y="4333790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Đọng hạt sương đêm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006" y="5048526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Lá rung êm đềm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0707" y="5763262"/>
            <a:ext cx="421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 New Roman"/>
              </a:rPr>
              <a:t>Sương long lanh chạy</a:t>
            </a:r>
            <a:endParaRPr lang="en-US" sz="3200">
              <a:solidFill>
                <a:srgbClr val="00206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4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40"/>
    </mc:Choice>
    <mc:Fallback xmlns="">
      <p:transition spd="slow" advTm="22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1408"/>
          </a:xfrm>
        </p:spPr>
      </p:pic>
      <p:sp>
        <p:nvSpPr>
          <p:cNvPr id="5" name="TextBox 4"/>
          <p:cNvSpPr txBox="1"/>
          <p:nvPr/>
        </p:nvSpPr>
        <p:spPr>
          <a:xfrm>
            <a:off x="2278590" y="2742890"/>
            <a:ext cx="7236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7030A0"/>
                </a:solidFill>
                <a:latin typeface="Time New Roman"/>
              </a:rPr>
              <a:t>Cô cho trẻ đọc lại bài thơ.</a:t>
            </a:r>
            <a:endParaRPr lang="en-US" sz="4800">
              <a:solidFill>
                <a:srgbClr val="7030A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5"/>
    </mc:Choice>
    <mc:Fallback xmlns="">
      <p:transition spd="slow" advTm="830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608527" y="365125"/>
            <a:ext cx="3922644" cy="1278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HOA SEN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Hoa sen đã nở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Rực rỡ đầy hồ</a:t>
            </a:r>
            <a:endParaRPr lang="en-US" sz="280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5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9"/>
    </mc:Choice>
    <mc:Fallback xmlns="">
      <p:transition spd="slow" advTm="13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6096000" y="5521439"/>
            <a:ext cx="408167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Thoang thoảng gió đưa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Mùi hương thơm ngát</a:t>
            </a:r>
            <a:endParaRPr lang="en-US" sz="280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2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3"/>
    </mc:Choice>
    <mc:Fallback xmlns="">
      <p:transition spd="slow" advTm="6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300445" y="646613"/>
            <a:ext cx="4076808" cy="1051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Lá sen xanh ngát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Đọng hạt sương đêm</a:t>
            </a:r>
            <a:endParaRPr lang="en-US" sz="280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5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"/>
    </mc:Choice>
    <mc:Fallback xmlns="">
      <p:transition spd="slow" advTm="6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" y="-52251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06758" y="365125"/>
            <a:ext cx="3775165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Gió rung êm đềm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Sương long lanh chạy</a:t>
            </a:r>
            <a:endParaRPr lang="en-US" sz="280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6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9"/>
    </mc:Choice>
    <mc:Fallback xmlns="">
      <p:transition spd="slow" advTm="9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348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8"/>
    </mc:Choice>
    <mc:Fallback xmlns="">
      <p:transition spd="slow" advTm="1844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798" y="2999636"/>
            <a:ext cx="896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CÁC CON VÀO BUỔI HỌC SAU!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7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2"/>
    </mc:Choice>
    <mc:Fallback xmlns="">
      <p:transition spd="slow" advTm="9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9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6529" y="605307"/>
            <a:ext cx="8648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 New Roman"/>
              </a:rPr>
              <a:t>Cô vừa đọc cho các con nghe bài thơ gì?</a:t>
            </a:r>
          </a:p>
          <a:p>
            <a:r>
              <a:rPr lang="en-US" sz="3600" smtClean="0">
                <a:solidFill>
                  <a:srgbClr val="7030A0"/>
                </a:solidFill>
                <a:latin typeface="Time New Roman"/>
              </a:rPr>
              <a:t>Do ai sáng tác?</a:t>
            </a:r>
            <a:endParaRPr lang="en-US" sz="3600">
              <a:solidFill>
                <a:srgbClr val="7030A0"/>
              </a:solidFill>
              <a:latin typeface="Time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23493" y="2215167"/>
            <a:ext cx="9942490" cy="4627808"/>
            <a:chOff x="3090930" y="2215167"/>
            <a:chExt cx="7405352" cy="46278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30" y="2215167"/>
              <a:ext cx="7405352" cy="46278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58354" y="2410943"/>
              <a:ext cx="4961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 New Roman"/>
                </a:rPr>
                <a:t>BÀI THƠ: HOA SEN</a:t>
              </a:r>
              <a:endParaRPr lang="en-US" sz="4000" b="1">
                <a:solidFill>
                  <a:srgbClr val="FF0000"/>
                </a:solidFill>
                <a:latin typeface="Time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43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66"/>
    </mc:Choice>
    <mc:Fallback xmlns="">
      <p:transition spd="slow" advTm="19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09988" y="553791"/>
            <a:ext cx="797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 New Roman"/>
              </a:rPr>
              <a:t>Trong bài thơ nhắc đến loại hoa nào?</a:t>
            </a:r>
            <a:endParaRPr lang="en-US" sz="360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89" y="1879354"/>
            <a:ext cx="7972022" cy="4978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7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7"/>
    </mc:Choice>
    <mc:Fallback xmlns="">
      <p:transition spd="slow" advTm="14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86389" y="515155"/>
            <a:ext cx="4623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7030A0"/>
                </a:solidFill>
                <a:latin typeface="Time New Roman"/>
              </a:rPr>
              <a:t>Hoa sen nở ở đâu?</a:t>
            </a:r>
            <a:endParaRPr lang="en-US" sz="400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261"/>
            <a:ext cx="12192000" cy="537693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0" y="1630366"/>
            <a:ext cx="4095482" cy="120762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Hoa sen đã nở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Rực rỡ đầy hồ</a:t>
            </a:r>
            <a:endParaRPr lang="en-US" sz="280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5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3"/>
    </mc:Choice>
    <mc:Fallback xmlns="">
      <p:transition spd="slow" advTm="25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59075" y="631065"/>
            <a:ext cx="795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 New Roman"/>
              </a:rPr>
              <a:t>Mùi hương của hoa sen như thế nào?</a:t>
            </a:r>
            <a:endParaRPr lang="en-US" sz="360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3" y="1790163"/>
            <a:ext cx="10534918" cy="50678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91749" y="1816648"/>
            <a:ext cx="5189998" cy="1637644"/>
            <a:chOff x="6149010" y="4671811"/>
            <a:chExt cx="5189998" cy="1637644"/>
          </a:xfrm>
        </p:grpSpPr>
        <p:sp>
          <p:nvSpPr>
            <p:cNvPr id="2" name="Cloud 1"/>
            <p:cNvSpPr/>
            <p:nvPr/>
          </p:nvSpPr>
          <p:spPr>
            <a:xfrm>
              <a:off x="6149010" y="4671811"/>
              <a:ext cx="4577599" cy="1637644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59641" y="4892971"/>
              <a:ext cx="47793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  <a:latin typeface="Time New Roman"/>
                </a:rPr>
                <a:t>Thoang thoảng gió đưa </a:t>
              </a:r>
            </a:p>
            <a:p>
              <a:r>
                <a:rPr lang="en-US" sz="2800" smtClean="0">
                  <a:solidFill>
                    <a:srgbClr val="FF0000"/>
                  </a:solidFill>
                  <a:latin typeface="Time New Roman"/>
                </a:rPr>
                <a:t>Mùi hương thơm ngát</a:t>
              </a:r>
              <a:endParaRPr lang="en-US" sz="2800">
                <a:solidFill>
                  <a:srgbClr val="FF0000"/>
                </a:solidFill>
                <a:latin typeface="Time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63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48"/>
    </mc:Choice>
    <mc:Fallback xmlns="">
      <p:transition spd="slow" advTm="39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21228" y="540913"/>
            <a:ext cx="870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 New Roman"/>
              </a:rPr>
              <a:t>Những giọt sương đêm đọng ở đâu?</a:t>
            </a:r>
            <a:endParaRPr lang="en-US" sz="360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43" y="1462034"/>
            <a:ext cx="9826581" cy="53578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406167" y="1560912"/>
            <a:ext cx="4721179" cy="1636982"/>
            <a:chOff x="5621630" y="1503815"/>
            <a:chExt cx="4721179" cy="1636982"/>
          </a:xfrm>
        </p:grpSpPr>
        <p:sp>
          <p:nvSpPr>
            <p:cNvPr id="3" name="Cloud 2"/>
            <p:cNvSpPr/>
            <p:nvPr/>
          </p:nvSpPr>
          <p:spPr>
            <a:xfrm>
              <a:off x="5621630" y="1503815"/>
              <a:ext cx="4303691" cy="1636982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6144298" y="1773238"/>
              <a:ext cx="4198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  <a:latin typeface="Time New Roman"/>
                </a:rPr>
                <a:t>Lá sen xanh ngát</a:t>
              </a:r>
            </a:p>
            <a:p>
              <a:r>
                <a:rPr lang="en-US" sz="2800" smtClean="0">
                  <a:solidFill>
                    <a:srgbClr val="FF0000"/>
                  </a:solidFill>
                  <a:latin typeface="Time New Roman"/>
                </a:rPr>
                <a:t>Đọng hạt sương đêm</a:t>
              </a:r>
              <a:endParaRPr lang="en-US" sz="2800">
                <a:solidFill>
                  <a:srgbClr val="FF0000"/>
                </a:solidFill>
                <a:latin typeface="Time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94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10"/>
    </mc:Choice>
    <mc:Fallback xmlns="">
      <p:transition spd="slow" advTm="27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6096000" y="205256"/>
            <a:ext cx="5775101" cy="148543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Gió rung êm đềm</a:t>
            </a:r>
            <a:endParaRPr lang="en-US" sz="2800">
              <a:solidFill>
                <a:srgbClr val="FF0000"/>
              </a:solidFill>
              <a:latin typeface="Time New Roman"/>
            </a:endParaRP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 New Roman"/>
              </a:rPr>
              <a:t>Sương long lanh chạy</a:t>
            </a:r>
            <a:endParaRPr lang="en-US" sz="280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8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0"/>
    </mc:Choice>
    <mc:Fallback xmlns="">
      <p:transition spd="slow" advTm="8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61375" y="1997839"/>
            <a:ext cx="9692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 New Roman"/>
              </a:rPr>
              <a:t>Qua b</a:t>
            </a:r>
            <a:r>
              <a:rPr lang="en-US" sz="3600">
                <a:latin typeface="Time New Roman"/>
              </a:rPr>
              <a:t>ài thơ ngày hôm nay để thể hiện tình yêu thiên nhiên thì các con phải biết chăm sóc hoa </a:t>
            </a:r>
            <a:r>
              <a:rPr lang="en-US" sz="3600" smtClean="0">
                <a:latin typeface="Time New Roman"/>
              </a:rPr>
              <a:t>và không </a:t>
            </a:r>
            <a:r>
              <a:rPr lang="en-US" sz="3600">
                <a:latin typeface="Time New Roman"/>
              </a:rPr>
              <a:t>được hái hoa, bẻ cành khi không có sự cho phép của người lớn các con nhớ </a:t>
            </a:r>
            <a:r>
              <a:rPr lang="en-US" sz="3600" smtClean="0">
                <a:latin typeface="Time New Roman"/>
              </a:rPr>
              <a:t>chưa nào.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02"/>
    </mc:Choice>
    <mc:Fallback xmlns="">
      <p:transition spd="slow" advTm="25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1408"/>
          </a:xfrm>
        </p:spPr>
      </p:pic>
      <p:sp>
        <p:nvSpPr>
          <p:cNvPr id="5" name="TextBox 4"/>
          <p:cNvSpPr txBox="1"/>
          <p:nvPr/>
        </p:nvSpPr>
        <p:spPr>
          <a:xfrm>
            <a:off x="2278590" y="2549707"/>
            <a:ext cx="7857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7030A0"/>
                </a:solidFill>
                <a:latin typeface="Time New Roman"/>
              </a:rPr>
              <a:t>Trẻ đọc bài thơ cùng với cô.</a:t>
            </a:r>
            <a:endParaRPr lang="en-US" sz="4800">
              <a:solidFill>
                <a:srgbClr val="7030A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33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5"/>
    </mc:Choice>
    <mc:Fallback xmlns="">
      <p:transition spd="slow" advTm="830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2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3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|1.7|2|2.1|2.4|2.1|1.8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226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59</cp:revision>
  <dcterms:created xsi:type="dcterms:W3CDTF">2022-01-05T14:27:34Z</dcterms:created>
  <dcterms:modified xsi:type="dcterms:W3CDTF">2022-01-19T13:20:45Z</dcterms:modified>
</cp:coreProperties>
</file>