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7" r:id="rId4"/>
    <p:sldId id="266" r:id="rId5"/>
    <p:sldId id="271" r:id="rId6"/>
    <p:sldId id="272" r:id="rId7"/>
    <p:sldId id="265" r:id="rId8"/>
    <p:sldId id="260" r:id="rId9"/>
    <p:sldId id="278" r:id="rId10"/>
    <p:sldId id="27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84" autoAdjust="0"/>
  </p:normalViewPr>
  <p:slideViewPr>
    <p:cSldViewPr snapToGrid="0">
      <p:cViewPr varScale="1">
        <p:scale>
          <a:sx n="64" d="100"/>
          <a:sy n="64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41"/>
            <a:ext cx="12192000" cy="69255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41158" r="2566" b="35541"/>
          <a:stretch>
            <a:fillRect/>
          </a:stretch>
        </p:blipFill>
        <p:spPr>
          <a:xfrm>
            <a:off x="1705002" y="1672000"/>
            <a:ext cx="8458771" cy="585183"/>
          </a:xfrm>
          <a:custGeom>
            <a:avLst/>
            <a:gdLst>
              <a:gd name="connsiteX0" fmla="*/ 1776634 w 8458771"/>
              <a:gd name="connsiteY0" fmla="*/ 511727 h 585183"/>
              <a:gd name="connsiteX1" fmla="*/ 1809999 w 8458771"/>
              <a:gd name="connsiteY1" fmla="*/ 522080 h 585183"/>
              <a:gd name="connsiteX2" fmla="*/ 1823369 w 8458771"/>
              <a:gd name="connsiteY2" fmla="*/ 548455 h 585183"/>
              <a:gd name="connsiteX3" fmla="*/ 1809999 w 8458771"/>
              <a:gd name="connsiteY3" fmla="*/ 574830 h 585183"/>
              <a:gd name="connsiteX4" fmla="*/ 1776634 w 8458771"/>
              <a:gd name="connsiteY4" fmla="*/ 585183 h 585183"/>
              <a:gd name="connsiteX5" fmla="*/ 1743268 w 8458771"/>
              <a:gd name="connsiteY5" fmla="*/ 574830 h 585183"/>
              <a:gd name="connsiteX6" fmla="*/ 1729898 w 8458771"/>
              <a:gd name="connsiteY6" fmla="*/ 548455 h 585183"/>
              <a:gd name="connsiteX7" fmla="*/ 1743268 w 8458771"/>
              <a:gd name="connsiteY7" fmla="*/ 522080 h 585183"/>
              <a:gd name="connsiteX8" fmla="*/ 1776634 w 8458771"/>
              <a:gd name="connsiteY8" fmla="*/ 511727 h 585183"/>
              <a:gd name="connsiteX9" fmla="*/ 6425468 w 8458771"/>
              <a:gd name="connsiteY9" fmla="*/ 507290 h 585183"/>
              <a:gd name="connsiteX10" fmla="*/ 6458832 w 8458771"/>
              <a:gd name="connsiteY10" fmla="*/ 517643 h 585183"/>
              <a:gd name="connsiteX11" fmla="*/ 6472203 w 8458771"/>
              <a:gd name="connsiteY11" fmla="*/ 544018 h 585183"/>
              <a:gd name="connsiteX12" fmla="*/ 6458832 w 8458771"/>
              <a:gd name="connsiteY12" fmla="*/ 570393 h 585183"/>
              <a:gd name="connsiteX13" fmla="*/ 6425468 w 8458771"/>
              <a:gd name="connsiteY13" fmla="*/ 580746 h 585183"/>
              <a:gd name="connsiteX14" fmla="*/ 6392104 w 8458771"/>
              <a:gd name="connsiteY14" fmla="*/ 570393 h 585183"/>
              <a:gd name="connsiteX15" fmla="*/ 6378732 w 8458771"/>
              <a:gd name="connsiteY15" fmla="*/ 544018 h 585183"/>
              <a:gd name="connsiteX16" fmla="*/ 6392104 w 8458771"/>
              <a:gd name="connsiteY16" fmla="*/ 517643 h 585183"/>
              <a:gd name="connsiteX17" fmla="*/ 6425468 w 8458771"/>
              <a:gd name="connsiteY17" fmla="*/ 507290 h 585183"/>
              <a:gd name="connsiteX18" fmla="*/ 6423719 w 8458771"/>
              <a:gd name="connsiteY18" fmla="*/ 231214 h 585183"/>
              <a:gd name="connsiteX19" fmla="*/ 6384731 w 8458771"/>
              <a:gd name="connsiteY19" fmla="*/ 355695 h 585183"/>
              <a:gd name="connsiteX20" fmla="*/ 6462956 w 8458771"/>
              <a:gd name="connsiteY20" fmla="*/ 355695 h 585183"/>
              <a:gd name="connsiteX21" fmla="*/ 3304399 w 8458771"/>
              <a:gd name="connsiteY21" fmla="*/ 231214 h 585183"/>
              <a:gd name="connsiteX22" fmla="*/ 3265412 w 8458771"/>
              <a:gd name="connsiteY22" fmla="*/ 355695 h 585183"/>
              <a:gd name="connsiteX23" fmla="*/ 3343637 w 8458771"/>
              <a:gd name="connsiteY23" fmla="*/ 355695 h 585183"/>
              <a:gd name="connsiteX24" fmla="*/ 2550343 w 8458771"/>
              <a:gd name="connsiteY24" fmla="*/ 197444 h 585183"/>
              <a:gd name="connsiteX25" fmla="*/ 2550343 w 8458771"/>
              <a:gd name="connsiteY25" fmla="*/ 300972 h 585183"/>
              <a:gd name="connsiteX26" fmla="*/ 2607825 w 8458771"/>
              <a:gd name="connsiteY26" fmla="*/ 300972 h 585183"/>
              <a:gd name="connsiteX27" fmla="*/ 2646688 w 8458771"/>
              <a:gd name="connsiteY27" fmla="*/ 288401 h 585183"/>
              <a:gd name="connsiteX28" fmla="*/ 2660055 w 8458771"/>
              <a:gd name="connsiteY28" fmla="*/ 252906 h 585183"/>
              <a:gd name="connsiteX29" fmla="*/ 2646313 w 8458771"/>
              <a:gd name="connsiteY29" fmla="*/ 212727 h 585183"/>
              <a:gd name="connsiteX30" fmla="*/ 2608825 w 8458771"/>
              <a:gd name="connsiteY30" fmla="*/ 197444 h 585183"/>
              <a:gd name="connsiteX31" fmla="*/ 4375576 w 8458771"/>
              <a:gd name="connsiteY31" fmla="*/ 197197 h 585183"/>
              <a:gd name="connsiteX32" fmla="*/ 4375576 w 8458771"/>
              <a:gd name="connsiteY32" fmla="*/ 296042 h 585183"/>
              <a:gd name="connsiteX33" fmla="*/ 4431058 w 8458771"/>
              <a:gd name="connsiteY33" fmla="*/ 296042 h 585183"/>
              <a:gd name="connsiteX34" fmla="*/ 4468672 w 8458771"/>
              <a:gd name="connsiteY34" fmla="*/ 283068 h 585183"/>
              <a:gd name="connsiteX35" fmla="*/ 4481293 w 8458771"/>
              <a:gd name="connsiteY35" fmla="*/ 246867 h 585183"/>
              <a:gd name="connsiteX36" fmla="*/ 4468547 w 8458771"/>
              <a:gd name="connsiteY36" fmla="*/ 210417 h 585183"/>
              <a:gd name="connsiteX37" fmla="*/ 4431058 w 8458771"/>
              <a:gd name="connsiteY37" fmla="*/ 197197 h 585183"/>
              <a:gd name="connsiteX38" fmla="*/ 7445801 w 8458771"/>
              <a:gd name="connsiteY38" fmla="*/ 130643 h 585183"/>
              <a:gd name="connsiteX39" fmla="*/ 7533524 w 8458771"/>
              <a:gd name="connsiteY39" fmla="*/ 130643 h 585183"/>
              <a:gd name="connsiteX40" fmla="*/ 7533524 w 8458771"/>
              <a:gd name="connsiteY40" fmla="*/ 273118 h 585183"/>
              <a:gd name="connsiteX41" fmla="*/ 7662734 w 8458771"/>
              <a:gd name="connsiteY41" fmla="*/ 273118 h 585183"/>
              <a:gd name="connsiteX42" fmla="*/ 7662734 w 8458771"/>
              <a:gd name="connsiteY42" fmla="*/ 130643 h 585183"/>
              <a:gd name="connsiteX43" fmla="*/ 7749955 w 8458771"/>
              <a:gd name="connsiteY43" fmla="*/ 130643 h 585183"/>
              <a:gd name="connsiteX44" fmla="*/ 7749955 w 8458771"/>
              <a:gd name="connsiteY44" fmla="*/ 489542 h 585183"/>
              <a:gd name="connsiteX45" fmla="*/ 7662734 w 8458771"/>
              <a:gd name="connsiteY45" fmla="*/ 489542 h 585183"/>
              <a:gd name="connsiteX46" fmla="*/ 7662734 w 8458771"/>
              <a:gd name="connsiteY46" fmla="*/ 339672 h 585183"/>
              <a:gd name="connsiteX47" fmla="*/ 7533524 w 8458771"/>
              <a:gd name="connsiteY47" fmla="*/ 339672 h 585183"/>
              <a:gd name="connsiteX48" fmla="*/ 7533524 w 8458771"/>
              <a:gd name="connsiteY48" fmla="*/ 489542 h 585183"/>
              <a:gd name="connsiteX49" fmla="*/ 7445801 w 8458771"/>
              <a:gd name="connsiteY49" fmla="*/ 489542 h 585183"/>
              <a:gd name="connsiteX50" fmla="*/ 7108614 w 8458771"/>
              <a:gd name="connsiteY50" fmla="*/ 130643 h 585183"/>
              <a:gd name="connsiteX51" fmla="*/ 7412770 w 8458771"/>
              <a:gd name="connsiteY51" fmla="*/ 130643 h 585183"/>
              <a:gd name="connsiteX52" fmla="*/ 7412770 w 8458771"/>
              <a:gd name="connsiteY52" fmla="*/ 197444 h 585183"/>
              <a:gd name="connsiteX53" fmla="*/ 7303554 w 8458771"/>
              <a:gd name="connsiteY53" fmla="*/ 197444 h 585183"/>
              <a:gd name="connsiteX54" fmla="*/ 7303554 w 8458771"/>
              <a:gd name="connsiteY54" fmla="*/ 489542 h 585183"/>
              <a:gd name="connsiteX55" fmla="*/ 7215832 w 8458771"/>
              <a:gd name="connsiteY55" fmla="*/ 489542 h 585183"/>
              <a:gd name="connsiteX56" fmla="*/ 7215832 w 8458771"/>
              <a:gd name="connsiteY56" fmla="*/ 197444 h 585183"/>
              <a:gd name="connsiteX57" fmla="*/ 7108614 w 8458771"/>
              <a:gd name="connsiteY57" fmla="*/ 197444 h 585183"/>
              <a:gd name="connsiteX58" fmla="*/ 6624929 w 8458771"/>
              <a:gd name="connsiteY58" fmla="*/ 130643 h 585183"/>
              <a:gd name="connsiteX59" fmla="*/ 6712651 w 8458771"/>
              <a:gd name="connsiteY59" fmla="*/ 130643 h 585183"/>
              <a:gd name="connsiteX60" fmla="*/ 6841360 w 8458771"/>
              <a:gd name="connsiteY60" fmla="*/ 353969 h 585183"/>
              <a:gd name="connsiteX61" fmla="*/ 6841360 w 8458771"/>
              <a:gd name="connsiteY61" fmla="*/ 130643 h 585183"/>
              <a:gd name="connsiteX62" fmla="*/ 6928832 w 8458771"/>
              <a:gd name="connsiteY62" fmla="*/ 130643 h 585183"/>
              <a:gd name="connsiteX63" fmla="*/ 6928832 w 8458771"/>
              <a:gd name="connsiteY63" fmla="*/ 489542 h 585183"/>
              <a:gd name="connsiteX64" fmla="*/ 6841610 w 8458771"/>
              <a:gd name="connsiteY64" fmla="*/ 489542 h 585183"/>
              <a:gd name="connsiteX65" fmla="*/ 6712651 w 8458771"/>
              <a:gd name="connsiteY65" fmla="*/ 266216 h 585183"/>
              <a:gd name="connsiteX66" fmla="*/ 6712651 w 8458771"/>
              <a:gd name="connsiteY66" fmla="*/ 489542 h 585183"/>
              <a:gd name="connsiteX67" fmla="*/ 6624929 w 8458771"/>
              <a:gd name="connsiteY67" fmla="*/ 489542 h 585183"/>
              <a:gd name="connsiteX68" fmla="*/ 6382482 w 8458771"/>
              <a:gd name="connsiteY68" fmla="*/ 130643 h 585183"/>
              <a:gd name="connsiteX69" fmla="*/ 6464956 w 8458771"/>
              <a:gd name="connsiteY69" fmla="*/ 130643 h 585183"/>
              <a:gd name="connsiteX70" fmla="*/ 6599413 w 8458771"/>
              <a:gd name="connsiteY70" fmla="*/ 489542 h 585183"/>
              <a:gd name="connsiteX71" fmla="*/ 6505193 w 8458771"/>
              <a:gd name="connsiteY71" fmla="*/ 489542 h 585183"/>
              <a:gd name="connsiteX72" fmla="*/ 6483949 w 8458771"/>
              <a:gd name="connsiteY72" fmla="*/ 422495 h 585183"/>
              <a:gd name="connsiteX73" fmla="*/ 6363737 w 8458771"/>
              <a:gd name="connsiteY73" fmla="*/ 422495 h 585183"/>
              <a:gd name="connsiteX74" fmla="*/ 6342744 w 8458771"/>
              <a:gd name="connsiteY74" fmla="*/ 489542 h 585183"/>
              <a:gd name="connsiteX75" fmla="*/ 6249024 w 8458771"/>
              <a:gd name="connsiteY75" fmla="*/ 489542 h 585183"/>
              <a:gd name="connsiteX76" fmla="*/ 5919944 w 8458771"/>
              <a:gd name="connsiteY76" fmla="*/ 130643 h 585183"/>
              <a:gd name="connsiteX77" fmla="*/ 6007666 w 8458771"/>
              <a:gd name="connsiteY77" fmla="*/ 130643 h 585183"/>
              <a:gd name="connsiteX78" fmla="*/ 6007666 w 8458771"/>
              <a:gd name="connsiteY78" fmla="*/ 273118 h 585183"/>
              <a:gd name="connsiteX79" fmla="*/ 6136875 w 8458771"/>
              <a:gd name="connsiteY79" fmla="*/ 273118 h 585183"/>
              <a:gd name="connsiteX80" fmla="*/ 6136875 w 8458771"/>
              <a:gd name="connsiteY80" fmla="*/ 130643 h 585183"/>
              <a:gd name="connsiteX81" fmla="*/ 6224097 w 8458771"/>
              <a:gd name="connsiteY81" fmla="*/ 130643 h 585183"/>
              <a:gd name="connsiteX82" fmla="*/ 6224097 w 8458771"/>
              <a:gd name="connsiteY82" fmla="*/ 489542 h 585183"/>
              <a:gd name="connsiteX83" fmla="*/ 6136875 w 8458771"/>
              <a:gd name="connsiteY83" fmla="*/ 489542 h 585183"/>
              <a:gd name="connsiteX84" fmla="*/ 6136875 w 8458771"/>
              <a:gd name="connsiteY84" fmla="*/ 339672 h 585183"/>
              <a:gd name="connsiteX85" fmla="*/ 6007666 w 8458771"/>
              <a:gd name="connsiteY85" fmla="*/ 339672 h 585183"/>
              <a:gd name="connsiteX86" fmla="*/ 6007666 w 8458771"/>
              <a:gd name="connsiteY86" fmla="*/ 489542 h 585183"/>
              <a:gd name="connsiteX87" fmla="*/ 5919944 w 8458771"/>
              <a:gd name="connsiteY87" fmla="*/ 489542 h 585183"/>
              <a:gd name="connsiteX88" fmla="*/ 5562622 w 8458771"/>
              <a:gd name="connsiteY88" fmla="*/ 130643 h 585183"/>
              <a:gd name="connsiteX89" fmla="*/ 5650344 w 8458771"/>
              <a:gd name="connsiteY89" fmla="*/ 130643 h 585183"/>
              <a:gd name="connsiteX90" fmla="*/ 5779054 w 8458771"/>
              <a:gd name="connsiteY90" fmla="*/ 353969 h 585183"/>
              <a:gd name="connsiteX91" fmla="*/ 5779054 w 8458771"/>
              <a:gd name="connsiteY91" fmla="*/ 130643 h 585183"/>
              <a:gd name="connsiteX92" fmla="*/ 5866526 w 8458771"/>
              <a:gd name="connsiteY92" fmla="*/ 130643 h 585183"/>
              <a:gd name="connsiteX93" fmla="*/ 5866526 w 8458771"/>
              <a:gd name="connsiteY93" fmla="*/ 489542 h 585183"/>
              <a:gd name="connsiteX94" fmla="*/ 5779303 w 8458771"/>
              <a:gd name="connsiteY94" fmla="*/ 489542 h 585183"/>
              <a:gd name="connsiteX95" fmla="*/ 5650344 w 8458771"/>
              <a:gd name="connsiteY95" fmla="*/ 266216 h 585183"/>
              <a:gd name="connsiteX96" fmla="*/ 5650344 w 8458771"/>
              <a:gd name="connsiteY96" fmla="*/ 489542 h 585183"/>
              <a:gd name="connsiteX97" fmla="*/ 5562622 w 8458771"/>
              <a:gd name="connsiteY97" fmla="*/ 489542 h 585183"/>
              <a:gd name="connsiteX98" fmla="*/ 5070098 w 8458771"/>
              <a:gd name="connsiteY98" fmla="*/ 130643 h 585183"/>
              <a:gd name="connsiteX99" fmla="*/ 5157820 w 8458771"/>
              <a:gd name="connsiteY99" fmla="*/ 130643 h 585183"/>
              <a:gd name="connsiteX100" fmla="*/ 5286530 w 8458771"/>
              <a:gd name="connsiteY100" fmla="*/ 353969 h 585183"/>
              <a:gd name="connsiteX101" fmla="*/ 5286530 w 8458771"/>
              <a:gd name="connsiteY101" fmla="*/ 130643 h 585183"/>
              <a:gd name="connsiteX102" fmla="*/ 5374001 w 8458771"/>
              <a:gd name="connsiteY102" fmla="*/ 130643 h 585183"/>
              <a:gd name="connsiteX103" fmla="*/ 5374001 w 8458771"/>
              <a:gd name="connsiteY103" fmla="*/ 489542 h 585183"/>
              <a:gd name="connsiteX104" fmla="*/ 5286779 w 8458771"/>
              <a:gd name="connsiteY104" fmla="*/ 489542 h 585183"/>
              <a:gd name="connsiteX105" fmla="*/ 5157820 w 8458771"/>
              <a:gd name="connsiteY105" fmla="*/ 266216 h 585183"/>
              <a:gd name="connsiteX106" fmla="*/ 5157820 w 8458771"/>
              <a:gd name="connsiteY106" fmla="*/ 489542 h 585183"/>
              <a:gd name="connsiteX107" fmla="*/ 5070098 w 8458771"/>
              <a:gd name="connsiteY107" fmla="*/ 489542 h 585183"/>
              <a:gd name="connsiteX108" fmla="*/ 4780378 w 8458771"/>
              <a:gd name="connsiteY108" fmla="*/ 130643 h 585183"/>
              <a:gd name="connsiteX109" fmla="*/ 5031549 w 8458771"/>
              <a:gd name="connsiteY109" fmla="*/ 130643 h 585183"/>
              <a:gd name="connsiteX110" fmla="*/ 5031549 w 8458771"/>
              <a:gd name="connsiteY110" fmla="*/ 197444 h 585183"/>
              <a:gd name="connsiteX111" fmla="*/ 4868100 w 8458771"/>
              <a:gd name="connsiteY111" fmla="*/ 197444 h 585183"/>
              <a:gd name="connsiteX112" fmla="*/ 4868100 w 8458771"/>
              <a:gd name="connsiteY112" fmla="*/ 273118 h 585183"/>
              <a:gd name="connsiteX113" fmla="*/ 5006057 w 8458771"/>
              <a:gd name="connsiteY113" fmla="*/ 273118 h 585183"/>
              <a:gd name="connsiteX114" fmla="*/ 5006057 w 8458771"/>
              <a:gd name="connsiteY114" fmla="*/ 337207 h 585183"/>
              <a:gd name="connsiteX115" fmla="*/ 4868100 w 8458771"/>
              <a:gd name="connsiteY115" fmla="*/ 337207 h 585183"/>
              <a:gd name="connsiteX116" fmla="*/ 4868100 w 8458771"/>
              <a:gd name="connsiteY116" fmla="*/ 422988 h 585183"/>
              <a:gd name="connsiteX117" fmla="*/ 5031049 w 8458771"/>
              <a:gd name="connsiteY117" fmla="*/ 422988 h 585183"/>
              <a:gd name="connsiteX118" fmla="*/ 5031049 w 8458771"/>
              <a:gd name="connsiteY118" fmla="*/ 489542 h 585183"/>
              <a:gd name="connsiteX119" fmla="*/ 4780378 w 8458771"/>
              <a:gd name="connsiteY119" fmla="*/ 489542 h 585183"/>
              <a:gd name="connsiteX120" fmla="*/ 4631859 w 8458771"/>
              <a:gd name="connsiteY120" fmla="*/ 130643 h 585183"/>
              <a:gd name="connsiteX121" fmla="*/ 4719332 w 8458771"/>
              <a:gd name="connsiteY121" fmla="*/ 130643 h 585183"/>
              <a:gd name="connsiteX122" fmla="*/ 4719332 w 8458771"/>
              <a:gd name="connsiteY122" fmla="*/ 489542 h 585183"/>
              <a:gd name="connsiteX123" fmla="*/ 4631859 w 8458771"/>
              <a:gd name="connsiteY123" fmla="*/ 489542 h 585183"/>
              <a:gd name="connsiteX124" fmla="*/ 4287854 w 8458771"/>
              <a:gd name="connsiteY124" fmla="*/ 130643 h 585183"/>
              <a:gd name="connsiteX125" fmla="*/ 4431058 w 8458771"/>
              <a:gd name="connsiteY125" fmla="*/ 130643 h 585183"/>
              <a:gd name="connsiteX126" fmla="*/ 4532277 w 8458771"/>
              <a:gd name="connsiteY126" fmla="*/ 158960 h 585183"/>
              <a:gd name="connsiteX127" fmla="*/ 4568765 w 8458771"/>
              <a:gd name="connsiteY127" fmla="*/ 238986 h 585183"/>
              <a:gd name="connsiteX128" fmla="*/ 4553396 w 8458771"/>
              <a:gd name="connsiteY128" fmla="*/ 301038 h 585183"/>
              <a:gd name="connsiteX129" fmla="*/ 4505285 w 8458771"/>
              <a:gd name="connsiteY129" fmla="*/ 340928 h 585183"/>
              <a:gd name="connsiteX130" fmla="*/ 4581262 w 8458771"/>
              <a:gd name="connsiteY130" fmla="*/ 485841 h 585183"/>
              <a:gd name="connsiteX131" fmla="*/ 4581262 w 8458771"/>
              <a:gd name="connsiteY131" fmla="*/ 489542 h 585183"/>
              <a:gd name="connsiteX132" fmla="*/ 4487291 w 8458771"/>
              <a:gd name="connsiteY132" fmla="*/ 489542 h 585183"/>
              <a:gd name="connsiteX133" fmla="*/ 4423062 w 8458771"/>
              <a:gd name="connsiteY133" fmla="*/ 362596 h 585183"/>
              <a:gd name="connsiteX134" fmla="*/ 4375576 w 8458771"/>
              <a:gd name="connsiteY134" fmla="*/ 362596 h 585183"/>
              <a:gd name="connsiteX135" fmla="*/ 4375576 w 8458771"/>
              <a:gd name="connsiteY135" fmla="*/ 489542 h 585183"/>
              <a:gd name="connsiteX136" fmla="*/ 4287854 w 8458771"/>
              <a:gd name="connsiteY136" fmla="*/ 489542 h 585183"/>
              <a:gd name="connsiteX137" fmla="*/ 3950667 w 8458771"/>
              <a:gd name="connsiteY137" fmla="*/ 130643 h 585183"/>
              <a:gd name="connsiteX138" fmla="*/ 4254822 w 8458771"/>
              <a:gd name="connsiteY138" fmla="*/ 130643 h 585183"/>
              <a:gd name="connsiteX139" fmla="*/ 4254822 w 8458771"/>
              <a:gd name="connsiteY139" fmla="*/ 197444 h 585183"/>
              <a:gd name="connsiteX140" fmla="*/ 4145607 w 8458771"/>
              <a:gd name="connsiteY140" fmla="*/ 197444 h 585183"/>
              <a:gd name="connsiteX141" fmla="*/ 4145607 w 8458771"/>
              <a:gd name="connsiteY141" fmla="*/ 489542 h 585183"/>
              <a:gd name="connsiteX142" fmla="*/ 4057884 w 8458771"/>
              <a:gd name="connsiteY142" fmla="*/ 489542 h 585183"/>
              <a:gd name="connsiteX143" fmla="*/ 4057884 w 8458771"/>
              <a:gd name="connsiteY143" fmla="*/ 197444 h 585183"/>
              <a:gd name="connsiteX144" fmla="*/ 3950667 w 8458771"/>
              <a:gd name="connsiteY144" fmla="*/ 197444 h 585183"/>
              <a:gd name="connsiteX145" fmla="*/ 3487115 w 8458771"/>
              <a:gd name="connsiteY145" fmla="*/ 130643 h 585183"/>
              <a:gd name="connsiteX146" fmla="*/ 3791269 w 8458771"/>
              <a:gd name="connsiteY146" fmla="*/ 130643 h 585183"/>
              <a:gd name="connsiteX147" fmla="*/ 3791269 w 8458771"/>
              <a:gd name="connsiteY147" fmla="*/ 197444 h 585183"/>
              <a:gd name="connsiteX148" fmla="*/ 3682054 w 8458771"/>
              <a:gd name="connsiteY148" fmla="*/ 197444 h 585183"/>
              <a:gd name="connsiteX149" fmla="*/ 3682054 w 8458771"/>
              <a:gd name="connsiteY149" fmla="*/ 489542 h 585183"/>
              <a:gd name="connsiteX150" fmla="*/ 3594331 w 8458771"/>
              <a:gd name="connsiteY150" fmla="*/ 489542 h 585183"/>
              <a:gd name="connsiteX151" fmla="*/ 3594331 w 8458771"/>
              <a:gd name="connsiteY151" fmla="*/ 197444 h 585183"/>
              <a:gd name="connsiteX152" fmla="*/ 3487115 w 8458771"/>
              <a:gd name="connsiteY152" fmla="*/ 197444 h 585183"/>
              <a:gd name="connsiteX153" fmla="*/ 3263162 w 8458771"/>
              <a:gd name="connsiteY153" fmla="*/ 130643 h 585183"/>
              <a:gd name="connsiteX154" fmla="*/ 3345637 w 8458771"/>
              <a:gd name="connsiteY154" fmla="*/ 130643 h 585183"/>
              <a:gd name="connsiteX155" fmla="*/ 3480094 w 8458771"/>
              <a:gd name="connsiteY155" fmla="*/ 489542 h 585183"/>
              <a:gd name="connsiteX156" fmla="*/ 3385874 w 8458771"/>
              <a:gd name="connsiteY156" fmla="*/ 489542 h 585183"/>
              <a:gd name="connsiteX157" fmla="*/ 3364630 w 8458771"/>
              <a:gd name="connsiteY157" fmla="*/ 422495 h 585183"/>
              <a:gd name="connsiteX158" fmla="*/ 3244419 w 8458771"/>
              <a:gd name="connsiteY158" fmla="*/ 422495 h 585183"/>
              <a:gd name="connsiteX159" fmla="*/ 3223425 w 8458771"/>
              <a:gd name="connsiteY159" fmla="*/ 489542 h 585183"/>
              <a:gd name="connsiteX160" fmla="*/ 3129705 w 8458771"/>
              <a:gd name="connsiteY160" fmla="*/ 489542 h 585183"/>
              <a:gd name="connsiteX161" fmla="*/ 2800624 w 8458771"/>
              <a:gd name="connsiteY161" fmla="*/ 130643 h 585183"/>
              <a:gd name="connsiteX162" fmla="*/ 2888346 w 8458771"/>
              <a:gd name="connsiteY162" fmla="*/ 130643 h 585183"/>
              <a:gd name="connsiteX163" fmla="*/ 2888346 w 8458771"/>
              <a:gd name="connsiteY163" fmla="*/ 273118 h 585183"/>
              <a:gd name="connsiteX164" fmla="*/ 3017556 w 8458771"/>
              <a:gd name="connsiteY164" fmla="*/ 273118 h 585183"/>
              <a:gd name="connsiteX165" fmla="*/ 3017556 w 8458771"/>
              <a:gd name="connsiteY165" fmla="*/ 130643 h 585183"/>
              <a:gd name="connsiteX166" fmla="*/ 3104778 w 8458771"/>
              <a:gd name="connsiteY166" fmla="*/ 130643 h 585183"/>
              <a:gd name="connsiteX167" fmla="*/ 3104778 w 8458771"/>
              <a:gd name="connsiteY167" fmla="*/ 489542 h 585183"/>
              <a:gd name="connsiteX168" fmla="*/ 3017556 w 8458771"/>
              <a:gd name="connsiteY168" fmla="*/ 489542 h 585183"/>
              <a:gd name="connsiteX169" fmla="*/ 3017556 w 8458771"/>
              <a:gd name="connsiteY169" fmla="*/ 339672 h 585183"/>
              <a:gd name="connsiteX170" fmla="*/ 2888346 w 8458771"/>
              <a:gd name="connsiteY170" fmla="*/ 339672 h 585183"/>
              <a:gd name="connsiteX171" fmla="*/ 2888346 w 8458771"/>
              <a:gd name="connsiteY171" fmla="*/ 489542 h 585183"/>
              <a:gd name="connsiteX172" fmla="*/ 2800624 w 8458771"/>
              <a:gd name="connsiteY172" fmla="*/ 489542 h 585183"/>
              <a:gd name="connsiteX173" fmla="*/ 2462621 w 8458771"/>
              <a:gd name="connsiteY173" fmla="*/ 130643 h 585183"/>
              <a:gd name="connsiteX174" fmla="*/ 2607825 w 8458771"/>
              <a:gd name="connsiteY174" fmla="*/ 130643 h 585183"/>
              <a:gd name="connsiteX175" fmla="*/ 2681673 w 8458771"/>
              <a:gd name="connsiteY175" fmla="*/ 145803 h 585183"/>
              <a:gd name="connsiteX176" fmla="*/ 2731408 w 8458771"/>
              <a:gd name="connsiteY176" fmla="*/ 188939 h 585183"/>
              <a:gd name="connsiteX177" fmla="*/ 2749027 w 8458771"/>
              <a:gd name="connsiteY177" fmla="*/ 252413 h 585183"/>
              <a:gd name="connsiteX178" fmla="*/ 2710914 w 8458771"/>
              <a:gd name="connsiteY178" fmla="*/ 336345 h 585183"/>
              <a:gd name="connsiteX179" fmla="*/ 2606325 w 8458771"/>
              <a:gd name="connsiteY179" fmla="*/ 367773 h 585183"/>
              <a:gd name="connsiteX180" fmla="*/ 2550343 w 8458771"/>
              <a:gd name="connsiteY180" fmla="*/ 367773 h 585183"/>
              <a:gd name="connsiteX181" fmla="*/ 2550343 w 8458771"/>
              <a:gd name="connsiteY181" fmla="*/ 489542 h 585183"/>
              <a:gd name="connsiteX182" fmla="*/ 2462621 w 8458771"/>
              <a:gd name="connsiteY182" fmla="*/ 489542 h 585183"/>
              <a:gd name="connsiteX183" fmla="*/ 1256184 w 8458771"/>
              <a:gd name="connsiteY183" fmla="*/ 130643 h 585183"/>
              <a:gd name="connsiteX184" fmla="*/ 1353404 w 8458771"/>
              <a:gd name="connsiteY184" fmla="*/ 130643 h 585183"/>
              <a:gd name="connsiteX185" fmla="*/ 1425631 w 8458771"/>
              <a:gd name="connsiteY185" fmla="*/ 391930 h 585183"/>
              <a:gd name="connsiteX186" fmla="*/ 1498109 w 8458771"/>
              <a:gd name="connsiteY186" fmla="*/ 130643 h 585183"/>
              <a:gd name="connsiteX187" fmla="*/ 1596077 w 8458771"/>
              <a:gd name="connsiteY187" fmla="*/ 130643 h 585183"/>
              <a:gd name="connsiteX188" fmla="*/ 1473616 w 8458771"/>
              <a:gd name="connsiteY188" fmla="*/ 489542 h 585183"/>
              <a:gd name="connsiteX189" fmla="*/ 1377646 w 8458771"/>
              <a:gd name="connsiteY189" fmla="*/ 489542 h 585183"/>
              <a:gd name="connsiteX190" fmla="*/ 791902 w 8458771"/>
              <a:gd name="connsiteY190" fmla="*/ 130643 h 585183"/>
              <a:gd name="connsiteX191" fmla="*/ 879624 w 8458771"/>
              <a:gd name="connsiteY191" fmla="*/ 130643 h 585183"/>
              <a:gd name="connsiteX192" fmla="*/ 879624 w 8458771"/>
              <a:gd name="connsiteY192" fmla="*/ 273118 h 585183"/>
              <a:gd name="connsiteX193" fmla="*/ 1008833 w 8458771"/>
              <a:gd name="connsiteY193" fmla="*/ 273118 h 585183"/>
              <a:gd name="connsiteX194" fmla="*/ 1008833 w 8458771"/>
              <a:gd name="connsiteY194" fmla="*/ 130643 h 585183"/>
              <a:gd name="connsiteX195" fmla="*/ 1096056 w 8458771"/>
              <a:gd name="connsiteY195" fmla="*/ 130643 h 585183"/>
              <a:gd name="connsiteX196" fmla="*/ 1096056 w 8458771"/>
              <a:gd name="connsiteY196" fmla="*/ 489542 h 585183"/>
              <a:gd name="connsiteX197" fmla="*/ 1008833 w 8458771"/>
              <a:gd name="connsiteY197" fmla="*/ 489542 h 585183"/>
              <a:gd name="connsiteX198" fmla="*/ 1008833 w 8458771"/>
              <a:gd name="connsiteY198" fmla="*/ 339672 h 585183"/>
              <a:gd name="connsiteX199" fmla="*/ 879624 w 8458771"/>
              <a:gd name="connsiteY199" fmla="*/ 339672 h 585183"/>
              <a:gd name="connsiteX200" fmla="*/ 879624 w 8458771"/>
              <a:gd name="connsiteY200" fmla="*/ 489542 h 585183"/>
              <a:gd name="connsiteX201" fmla="*/ 791902 w 8458771"/>
              <a:gd name="connsiteY201" fmla="*/ 489542 h 585183"/>
              <a:gd name="connsiteX202" fmla="*/ 434580 w 8458771"/>
              <a:gd name="connsiteY202" fmla="*/ 130643 h 585183"/>
              <a:gd name="connsiteX203" fmla="*/ 522302 w 8458771"/>
              <a:gd name="connsiteY203" fmla="*/ 130643 h 585183"/>
              <a:gd name="connsiteX204" fmla="*/ 651012 w 8458771"/>
              <a:gd name="connsiteY204" fmla="*/ 353969 h 585183"/>
              <a:gd name="connsiteX205" fmla="*/ 651012 w 8458771"/>
              <a:gd name="connsiteY205" fmla="*/ 130643 h 585183"/>
              <a:gd name="connsiteX206" fmla="*/ 738485 w 8458771"/>
              <a:gd name="connsiteY206" fmla="*/ 130643 h 585183"/>
              <a:gd name="connsiteX207" fmla="*/ 738485 w 8458771"/>
              <a:gd name="connsiteY207" fmla="*/ 489542 h 585183"/>
              <a:gd name="connsiteX208" fmla="*/ 651262 w 8458771"/>
              <a:gd name="connsiteY208" fmla="*/ 489542 h 585183"/>
              <a:gd name="connsiteX209" fmla="*/ 522302 w 8458771"/>
              <a:gd name="connsiteY209" fmla="*/ 266216 h 585183"/>
              <a:gd name="connsiteX210" fmla="*/ 522302 w 8458771"/>
              <a:gd name="connsiteY210" fmla="*/ 489542 h 585183"/>
              <a:gd name="connsiteX211" fmla="*/ 434580 w 8458771"/>
              <a:gd name="connsiteY211" fmla="*/ 489542 h 585183"/>
              <a:gd name="connsiteX212" fmla="*/ 286061 w 8458771"/>
              <a:gd name="connsiteY212" fmla="*/ 130643 h 585183"/>
              <a:gd name="connsiteX213" fmla="*/ 373534 w 8458771"/>
              <a:gd name="connsiteY213" fmla="*/ 130643 h 585183"/>
              <a:gd name="connsiteX214" fmla="*/ 373534 w 8458771"/>
              <a:gd name="connsiteY214" fmla="*/ 489542 h 585183"/>
              <a:gd name="connsiteX215" fmla="*/ 286061 w 8458771"/>
              <a:gd name="connsiteY215" fmla="*/ 489542 h 585183"/>
              <a:gd name="connsiteX216" fmla="*/ 0 w 8458771"/>
              <a:gd name="connsiteY216" fmla="*/ 130643 h 585183"/>
              <a:gd name="connsiteX217" fmla="*/ 87722 w 8458771"/>
              <a:gd name="connsiteY217" fmla="*/ 130643 h 585183"/>
              <a:gd name="connsiteX218" fmla="*/ 87722 w 8458771"/>
              <a:gd name="connsiteY218" fmla="*/ 422988 h 585183"/>
              <a:gd name="connsiteX219" fmla="*/ 240425 w 8458771"/>
              <a:gd name="connsiteY219" fmla="*/ 422988 h 585183"/>
              <a:gd name="connsiteX220" fmla="*/ 240425 w 8458771"/>
              <a:gd name="connsiteY220" fmla="*/ 489542 h 585183"/>
              <a:gd name="connsiteX221" fmla="*/ 0 w 8458771"/>
              <a:gd name="connsiteY221" fmla="*/ 489542 h 585183"/>
              <a:gd name="connsiteX222" fmla="*/ 8313058 w 8458771"/>
              <a:gd name="connsiteY222" fmla="*/ 125467 h 585183"/>
              <a:gd name="connsiteX223" fmla="*/ 8419524 w 8458771"/>
              <a:gd name="connsiteY223" fmla="*/ 159853 h 585183"/>
              <a:gd name="connsiteX224" fmla="*/ 8451077 w 8458771"/>
              <a:gd name="connsiteY224" fmla="*/ 200741 h 585183"/>
              <a:gd name="connsiteX225" fmla="*/ 8458771 w 8458771"/>
              <a:gd name="connsiteY225" fmla="*/ 229979 h 585183"/>
              <a:gd name="connsiteX226" fmla="*/ 8458771 w 8458771"/>
              <a:gd name="connsiteY226" fmla="*/ 254631 h 585183"/>
              <a:gd name="connsiteX227" fmla="*/ 8377786 w 8458771"/>
              <a:gd name="connsiteY227" fmla="*/ 254631 h 585183"/>
              <a:gd name="connsiteX228" fmla="*/ 8361043 w 8458771"/>
              <a:gd name="connsiteY228" fmla="*/ 207550 h 585183"/>
              <a:gd name="connsiteX229" fmla="*/ 8313058 w 8458771"/>
              <a:gd name="connsiteY229" fmla="*/ 193253 h 585183"/>
              <a:gd name="connsiteX230" fmla="*/ 8265072 w 8458771"/>
              <a:gd name="connsiteY230" fmla="*/ 217410 h 585183"/>
              <a:gd name="connsiteX231" fmla="*/ 8249078 w 8458771"/>
              <a:gd name="connsiteY231" fmla="*/ 294564 h 585183"/>
              <a:gd name="connsiteX232" fmla="*/ 8249078 w 8458771"/>
              <a:gd name="connsiteY232" fmla="*/ 319953 h 585183"/>
              <a:gd name="connsiteX233" fmla="*/ 8263698 w 8458771"/>
              <a:gd name="connsiteY233" fmla="*/ 402036 h 585183"/>
              <a:gd name="connsiteX234" fmla="*/ 8314057 w 8458771"/>
              <a:gd name="connsiteY234" fmla="*/ 426686 h 585183"/>
              <a:gd name="connsiteX235" fmla="*/ 8360292 w 8458771"/>
              <a:gd name="connsiteY235" fmla="*/ 412635 h 585183"/>
              <a:gd name="connsiteX236" fmla="*/ 8377288 w 8458771"/>
              <a:gd name="connsiteY236" fmla="*/ 368020 h 585183"/>
              <a:gd name="connsiteX237" fmla="*/ 8458771 w 8458771"/>
              <a:gd name="connsiteY237" fmla="*/ 368020 h 585183"/>
              <a:gd name="connsiteX238" fmla="*/ 8458771 w 8458771"/>
              <a:gd name="connsiteY238" fmla="*/ 386552 h 585183"/>
              <a:gd name="connsiteX239" fmla="*/ 8444016 w 8458771"/>
              <a:gd name="connsiteY239" fmla="*/ 434204 h 585183"/>
              <a:gd name="connsiteX240" fmla="*/ 8391408 w 8458771"/>
              <a:gd name="connsiteY240" fmla="*/ 478696 h 585183"/>
              <a:gd name="connsiteX241" fmla="*/ 8314057 w 8458771"/>
              <a:gd name="connsiteY241" fmla="*/ 494472 h 585183"/>
              <a:gd name="connsiteX242" fmla="*/ 8201093 w 8458771"/>
              <a:gd name="connsiteY242" fmla="*/ 448377 h 585183"/>
              <a:gd name="connsiteX243" fmla="*/ 8159855 w 8458771"/>
              <a:gd name="connsiteY243" fmla="*/ 318227 h 585183"/>
              <a:gd name="connsiteX244" fmla="*/ 8159855 w 8458771"/>
              <a:gd name="connsiteY244" fmla="*/ 300479 h 585183"/>
              <a:gd name="connsiteX245" fmla="*/ 8178475 w 8458771"/>
              <a:gd name="connsiteY245" fmla="*/ 208166 h 585183"/>
              <a:gd name="connsiteX246" fmla="*/ 8232082 w 8458771"/>
              <a:gd name="connsiteY246" fmla="*/ 147035 h 585183"/>
              <a:gd name="connsiteX247" fmla="*/ 8313058 w 8458771"/>
              <a:gd name="connsiteY247" fmla="*/ 125467 h 585183"/>
              <a:gd name="connsiteX248" fmla="*/ 2132366 w 8458771"/>
              <a:gd name="connsiteY248" fmla="*/ 125467 h 585183"/>
              <a:gd name="connsiteX249" fmla="*/ 2238833 w 8458771"/>
              <a:gd name="connsiteY249" fmla="*/ 159853 h 585183"/>
              <a:gd name="connsiteX250" fmla="*/ 2284569 w 8458771"/>
              <a:gd name="connsiteY250" fmla="*/ 254631 h 585183"/>
              <a:gd name="connsiteX251" fmla="*/ 2197096 w 8458771"/>
              <a:gd name="connsiteY251" fmla="*/ 254631 h 585183"/>
              <a:gd name="connsiteX252" fmla="*/ 2180351 w 8458771"/>
              <a:gd name="connsiteY252" fmla="*/ 207550 h 585183"/>
              <a:gd name="connsiteX253" fmla="*/ 2132366 w 8458771"/>
              <a:gd name="connsiteY253" fmla="*/ 193253 h 585183"/>
              <a:gd name="connsiteX254" fmla="*/ 2084382 w 8458771"/>
              <a:gd name="connsiteY254" fmla="*/ 217410 h 585183"/>
              <a:gd name="connsiteX255" fmla="*/ 2068387 w 8458771"/>
              <a:gd name="connsiteY255" fmla="*/ 294564 h 585183"/>
              <a:gd name="connsiteX256" fmla="*/ 2068387 w 8458771"/>
              <a:gd name="connsiteY256" fmla="*/ 319953 h 585183"/>
              <a:gd name="connsiteX257" fmla="*/ 2083008 w 8458771"/>
              <a:gd name="connsiteY257" fmla="*/ 402036 h 585183"/>
              <a:gd name="connsiteX258" fmla="*/ 2133366 w 8458771"/>
              <a:gd name="connsiteY258" fmla="*/ 426686 h 585183"/>
              <a:gd name="connsiteX259" fmla="*/ 2179601 w 8458771"/>
              <a:gd name="connsiteY259" fmla="*/ 412635 h 585183"/>
              <a:gd name="connsiteX260" fmla="*/ 2196596 w 8458771"/>
              <a:gd name="connsiteY260" fmla="*/ 368020 h 585183"/>
              <a:gd name="connsiteX261" fmla="*/ 2283819 w 8458771"/>
              <a:gd name="connsiteY261" fmla="*/ 368020 h 585183"/>
              <a:gd name="connsiteX262" fmla="*/ 2263325 w 8458771"/>
              <a:gd name="connsiteY262" fmla="*/ 434204 h 585183"/>
              <a:gd name="connsiteX263" fmla="*/ 2210717 w 8458771"/>
              <a:gd name="connsiteY263" fmla="*/ 478696 h 585183"/>
              <a:gd name="connsiteX264" fmla="*/ 2133366 w 8458771"/>
              <a:gd name="connsiteY264" fmla="*/ 494472 h 585183"/>
              <a:gd name="connsiteX265" fmla="*/ 2020401 w 8458771"/>
              <a:gd name="connsiteY265" fmla="*/ 448377 h 585183"/>
              <a:gd name="connsiteX266" fmla="*/ 1979165 w 8458771"/>
              <a:gd name="connsiteY266" fmla="*/ 318227 h 585183"/>
              <a:gd name="connsiteX267" fmla="*/ 1979165 w 8458771"/>
              <a:gd name="connsiteY267" fmla="*/ 300479 h 585183"/>
              <a:gd name="connsiteX268" fmla="*/ 1997784 w 8458771"/>
              <a:gd name="connsiteY268" fmla="*/ 208166 h 585183"/>
              <a:gd name="connsiteX269" fmla="*/ 2051392 w 8458771"/>
              <a:gd name="connsiteY269" fmla="*/ 147035 h 585183"/>
              <a:gd name="connsiteX270" fmla="*/ 2132366 w 8458771"/>
              <a:gd name="connsiteY270" fmla="*/ 125467 h 585183"/>
              <a:gd name="connsiteX271" fmla="*/ 8135269 w 8458771"/>
              <a:gd name="connsiteY271" fmla="*/ 110677 h 585183"/>
              <a:gd name="connsiteX272" fmla="*/ 8186502 w 8458771"/>
              <a:gd name="connsiteY272" fmla="*/ 110677 h 585183"/>
              <a:gd name="connsiteX273" fmla="*/ 8162884 w 8458771"/>
              <a:gd name="connsiteY273" fmla="*/ 199662 h 585183"/>
              <a:gd name="connsiteX274" fmla="*/ 8088532 w 8458771"/>
              <a:gd name="connsiteY274" fmla="*/ 228256 h 585183"/>
              <a:gd name="connsiteX275" fmla="*/ 8088532 w 8458771"/>
              <a:gd name="connsiteY275" fmla="*/ 365555 h 585183"/>
              <a:gd name="connsiteX276" fmla="*/ 8071288 w 8458771"/>
              <a:gd name="connsiteY276" fmla="*/ 434697 h 585183"/>
              <a:gd name="connsiteX277" fmla="*/ 8021804 w 8458771"/>
              <a:gd name="connsiteY277" fmla="*/ 479190 h 585183"/>
              <a:gd name="connsiteX278" fmla="*/ 7945578 w 8458771"/>
              <a:gd name="connsiteY278" fmla="*/ 494472 h 585183"/>
              <a:gd name="connsiteX279" fmla="*/ 7840860 w 8458771"/>
              <a:gd name="connsiteY279" fmla="*/ 460456 h 585183"/>
              <a:gd name="connsiteX280" fmla="*/ 7801874 w 8458771"/>
              <a:gd name="connsiteY280" fmla="*/ 367280 h 585183"/>
              <a:gd name="connsiteX281" fmla="*/ 7801874 w 8458771"/>
              <a:gd name="connsiteY281" fmla="*/ 130643 h 585183"/>
              <a:gd name="connsiteX282" fmla="*/ 7890096 w 8458771"/>
              <a:gd name="connsiteY282" fmla="*/ 130643 h 585183"/>
              <a:gd name="connsiteX283" fmla="*/ 7890096 w 8458771"/>
              <a:gd name="connsiteY283" fmla="*/ 369006 h 585183"/>
              <a:gd name="connsiteX284" fmla="*/ 7945578 w 8458771"/>
              <a:gd name="connsiteY284" fmla="*/ 427918 h 585183"/>
              <a:gd name="connsiteX285" fmla="*/ 7986815 w 8458771"/>
              <a:gd name="connsiteY285" fmla="*/ 413128 h 585183"/>
              <a:gd name="connsiteX286" fmla="*/ 8000810 w 8458771"/>
              <a:gd name="connsiteY286" fmla="*/ 365062 h 585183"/>
              <a:gd name="connsiteX287" fmla="*/ 8000810 w 8458771"/>
              <a:gd name="connsiteY287" fmla="*/ 130643 h 585183"/>
              <a:gd name="connsiteX288" fmla="*/ 8088532 w 8458771"/>
              <a:gd name="connsiteY288" fmla="*/ 130643 h 585183"/>
              <a:gd name="connsiteX289" fmla="*/ 8088532 w 8458771"/>
              <a:gd name="connsiteY289" fmla="*/ 187830 h 585183"/>
              <a:gd name="connsiteX290" fmla="*/ 8116774 w 8458771"/>
              <a:gd name="connsiteY290" fmla="*/ 179696 h 585183"/>
              <a:gd name="connsiteX291" fmla="*/ 8131020 w 8458771"/>
              <a:gd name="connsiteY291" fmla="*/ 160100 h 585183"/>
              <a:gd name="connsiteX292" fmla="*/ 8135269 w 8458771"/>
              <a:gd name="connsiteY292" fmla="*/ 110677 h 585183"/>
              <a:gd name="connsiteX293" fmla="*/ 1954578 w 8458771"/>
              <a:gd name="connsiteY293" fmla="*/ 110677 h 585183"/>
              <a:gd name="connsiteX294" fmla="*/ 2005812 w 8458771"/>
              <a:gd name="connsiteY294" fmla="*/ 110677 h 585183"/>
              <a:gd name="connsiteX295" fmla="*/ 1982193 w 8458771"/>
              <a:gd name="connsiteY295" fmla="*/ 199662 h 585183"/>
              <a:gd name="connsiteX296" fmla="*/ 1907842 w 8458771"/>
              <a:gd name="connsiteY296" fmla="*/ 228256 h 585183"/>
              <a:gd name="connsiteX297" fmla="*/ 1907842 w 8458771"/>
              <a:gd name="connsiteY297" fmla="*/ 365555 h 585183"/>
              <a:gd name="connsiteX298" fmla="*/ 1890598 w 8458771"/>
              <a:gd name="connsiteY298" fmla="*/ 434697 h 585183"/>
              <a:gd name="connsiteX299" fmla="*/ 1841113 w 8458771"/>
              <a:gd name="connsiteY299" fmla="*/ 479190 h 585183"/>
              <a:gd name="connsiteX300" fmla="*/ 1764888 w 8458771"/>
              <a:gd name="connsiteY300" fmla="*/ 494472 h 585183"/>
              <a:gd name="connsiteX301" fmla="*/ 1660171 w 8458771"/>
              <a:gd name="connsiteY301" fmla="*/ 460456 h 585183"/>
              <a:gd name="connsiteX302" fmla="*/ 1621183 w 8458771"/>
              <a:gd name="connsiteY302" fmla="*/ 367280 h 585183"/>
              <a:gd name="connsiteX303" fmla="*/ 1621183 w 8458771"/>
              <a:gd name="connsiteY303" fmla="*/ 130643 h 585183"/>
              <a:gd name="connsiteX304" fmla="*/ 1709405 w 8458771"/>
              <a:gd name="connsiteY304" fmla="*/ 130643 h 585183"/>
              <a:gd name="connsiteX305" fmla="*/ 1709405 w 8458771"/>
              <a:gd name="connsiteY305" fmla="*/ 369006 h 585183"/>
              <a:gd name="connsiteX306" fmla="*/ 1764888 w 8458771"/>
              <a:gd name="connsiteY306" fmla="*/ 427918 h 585183"/>
              <a:gd name="connsiteX307" fmla="*/ 1806125 w 8458771"/>
              <a:gd name="connsiteY307" fmla="*/ 413128 h 585183"/>
              <a:gd name="connsiteX308" fmla="*/ 1820121 w 8458771"/>
              <a:gd name="connsiteY308" fmla="*/ 365062 h 585183"/>
              <a:gd name="connsiteX309" fmla="*/ 1820121 w 8458771"/>
              <a:gd name="connsiteY309" fmla="*/ 130643 h 585183"/>
              <a:gd name="connsiteX310" fmla="*/ 1907842 w 8458771"/>
              <a:gd name="connsiteY310" fmla="*/ 130643 h 585183"/>
              <a:gd name="connsiteX311" fmla="*/ 1907842 w 8458771"/>
              <a:gd name="connsiteY311" fmla="*/ 187830 h 585183"/>
              <a:gd name="connsiteX312" fmla="*/ 1936084 w 8458771"/>
              <a:gd name="connsiteY312" fmla="*/ 179696 h 585183"/>
              <a:gd name="connsiteX313" fmla="*/ 1950330 w 8458771"/>
              <a:gd name="connsiteY313" fmla="*/ 160100 h 585183"/>
              <a:gd name="connsiteX314" fmla="*/ 1954578 w 8458771"/>
              <a:gd name="connsiteY314" fmla="*/ 110677 h 585183"/>
              <a:gd name="connsiteX315" fmla="*/ 4893093 w 8458771"/>
              <a:gd name="connsiteY315" fmla="*/ 59159 h 585183"/>
              <a:gd name="connsiteX316" fmla="*/ 4933080 w 8458771"/>
              <a:gd name="connsiteY316" fmla="*/ 59159 h 585183"/>
              <a:gd name="connsiteX317" fmla="*/ 5003308 w 8458771"/>
              <a:gd name="connsiteY317" fmla="*/ 112772 h 585183"/>
              <a:gd name="connsiteX318" fmla="*/ 4948075 w 8458771"/>
              <a:gd name="connsiteY318" fmla="*/ 112895 h 585183"/>
              <a:gd name="connsiteX319" fmla="*/ 4913086 w 8458771"/>
              <a:gd name="connsiteY319" fmla="*/ 84302 h 585183"/>
              <a:gd name="connsiteX320" fmla="*/ 4878097 w 8458771"/>
              <a:gd name="connsiteY320" fmla="*/ 112895 h 585183"/>
              <a:gd name="connsiteX321" fmla="*/ 4822364 w 8458771"/>
              <a:gd name="connsiteY321" fmla="*/ 112772 h 585183"/>
              <a:gd name="connsiteX322" fmla="*/ 6400475 w 8458771"/>
              <a:gd name="connsiteY322" fmla="*/ 34509 h 585183"/>
              <a:gd name="connsiteX323" fmla="*/ 6448710 w 8458771"/>
              <a:gd name="connsiteY323" fmla="*/ 34509 h 585183"/>
              <a:gd name="connsiteX324" fmla="*/ 6530684 w 8458771"/>
              <a:gd name="connsiteY324" fmla="*/ 103656 h 585183"/>
              <a:gd name="connsiteX325" fmla="*/ 6530684 w 8458771"/>
              <a:gd name="connsiteY325" fmla="*/ 106856 h 585183"/>
              <a:gd name="connsiteX326" fmla="*/ 6464206 w 8458771"/>
              <a:gd name="connsiteY326" fmla="*/ 106980 h 585183"/>
              <a:gd name="connsiteX327" fmla="*/ 6424468 w 8458771"/>
              <a:gd name="connsiteY327" fmla="*/ 73456 h 585183"/>
              <a:gd name="connsiteX328" fmla="*/ 6384731 w 8458771"/>
              <a:gd name="connsiteY328" fmla="*/ 106980 h 585183"/>
              <a:gd name="connsiteX329" fmla="*/ 6319751 w 8458771"/>
              <a:gd name="connsiteY329" fmla="*/ 106856 h 585183"/>
              <a:gd name="connsiteX330" fmla="*/ 6319751 w 8458771"/>
              <a:gd name="connsiteY330" fmla="*/ 102674 h 585183"/>
              <a:gd name="connsiteX331" fmla="*/ 3315896 w 8458771"/>
              <a:gd name="connsiteY331" fmla="*/ 34509 h 585183"/>
              <a:gd name="connsiteX332" fmla="*/ 3404868 w 8458771"/>
              <a:gd name="connsiteY332" fmla="*/ 34509 h 585183"/>
              <a:gd name="connsiteX333" fmla="*/ 3335389 w 8458771"/>
              <a:gd name="connsiteY333" fmla="*/ 111910 h 585183"/>
              <a:gd name="connsiteX334" fmla="*/ 3266661 w 8458771"/>
              <a:gd name="connsiteY334" fmla="*/ 111786 h 585183"/>
              <a:gd name="connsiteX335" fmla="*/ 379782 w 8458771"/>
              <a:gd name="connsiteY335" fmla="*/ 34016 h 585183"/>
              <a:gd name="connsiteX336" fmla="*/ 426267 w 8458771"/>
              <a:gd name="connsiteY336" fmla="*/ 36728 h 585183"/>
              <a:gd name="connsiteX337" fmla="*/ 409647 w 8458771"/>
              <a:gd name="connsiteY337" fmla="*/ 84425 h 585183"/>
              <a:gd name="connsiteX338" fmla="*/ 368535 w 8458771"/>
              <a:gd name="connsiteY338" fmla="*/ 104022 h 585183"/>
              <a:gd name="connsiteX339" fmla="*/ 331797 w 8458771"/>
              <a:gd name="connsiteY339" fmla="*/ 93669 h 585183"/>
              <a:gd name="connsiteX340" fmla="*/ 299057 w 8458771"/>
              <a:gd name="connsiteY340" fmla="*/ 83316 h 585183"/>
              <a:gd name="connsiteX341" fmla="*/ 285437 w 8458771"/>
              <a:gd name="connsiteY341" fmla="*/ 88739 h 585183"/>
              <a:gd name="connsiteX342" fmla="*/ 279812 w 8458771"/>
              <a:gd name="connsiteY342" fmla="*/ 105501 h 585183"/>
              <a:gd name="connsiteX343" fmla="*/ 233078 w 8458771"/>
              <a:gd name="connsiteY343" fmla="*/ 103036 h 585183"/>
              <a:gd name="connsiteX344" fmla="*/ 249698 w 8458771"/>
              <a:gd name="connsiteY344" fmla="*/ 55708 h 585183"/>
              <a:gd name="connsiteX345" fmla="*/ 290560 w 8458771"/>
              <a:gd name="connsiteY345" fmla="*/ 35742 h 585183"/>
              <a:gd name="connsiteX346" fmla="*/ 323299 w 8458771"/>
              <a:gd name="connsiteY346" fmla="*/ 44847 h 585183"/>
              <a:gd name="connsiteX347" fmla="*/ 348917 w 8458771"/>
              <a:gd name="connsiteY347" fmla="*/ 55200 h 585183"/>
              <a:gd name="connsiteX348" fmla="*/ 360287 w 8458771"/>
              <a:gd name="connsiteY348" fmla="*/ 56448 h 585183"/>
              <a:gd name="connsiteX349" fmla="*/ 374034 w 8458771"/>
              <a:gd name="connsiteY349" fmla="*/ 50965 h 585183"/>
              <a:gd name="connsiteX350" fmla="*/ 379782 w 8458771"/>
              <a:gd name="connsiteY350" fmla="*/ 34016 h 585183"/>
              <a:gd name="connsiteX351" fmla="*/ 7967820 w 8458771"/>
              <a:gd name="connsiteY351" fmla="*/ 31552 h 585183"/>
              <a:gd name="connsiteX352" fmla="*/ 8056794 w 8458771"/>
              <a:gd name="connsiteY352" fmla="*/ 31552 h 585183"/>
              <a:gd name="connsiteX353" fmla="*/ 7987316 w 8458771"/>
              <a:gd name="connsiteY353" fmla="*/ 108951 h 585183"/>
              <a:gd name="connsiteX354" fmla="*/ 7918587 w 8458771"/>
              <a:gd name="connsiteY354" fmla="*/ 108828 h 585183"/>
              <a:gd name="connsiteX355" fmla="*/ 4977065 w 8458771"/>
              <a:gd name="connsiteY355" fmla="*/ 0 h 585183"/>
              <a:gd name="connsiteX356" fmla="*/ 5034297 w 8458771"/>
              <a:gd name="connsiteY356" fmla="*/ 10599 h 585183"/>
              <a:gd name="connsiteX357" fmla="*/ 5053541 w 8458771"/>
              <a:gd name="connsiteY357" fmla="*/ 40426 h 585183"/>
              <a:gd name="connsiteX358" fmla="*/ 5045169 w 8458771"/>
              <a:gd name="connsiteY358" fmla="*/ 59899 h 585183"/>
              <a:gd name="connsiteX359" fmla="*/ 5022301 w 8458771"/>
              <a:gd name="connsiteY359" fmla="*/ 69759 h 585183"/>
              <a:gd name="connsiteX360" fmla="*/ 5022552 w 8458771"/>
              <a:gd name="connsiteY360" fmla="*/ 82576 h 585183"/>
              <a:gd name="connsiteX361" fmla="*/ 4979815 w 8458771"/>
              <a:gd name="connsiteY361" fmla="*/ 82576 h 585183"/>
              <a:gd name="connsiteX362" fmla="*/ 4974816 w 8458771"/>
              <a:gd name="connsiteY362" fmla="*/ 56448 h 585183"/>
              <a:gd name="connsiteX363" fmla="*/ 5003557 w 8458771"/>
              <a:gd name="connsiteY363" fmla="*/ 43630 h 585183"/>
              <a:gd name="connsiteX364" fmla="*/ 4995810 w 8458771"/>
              <a:gd name="connsiteY364" fmla="*/ 32414 h 585183"/>
              <a:gd name="connsiteX365" fmla="*/ 4975316 w 8458771"/>
              <a:gd name="connsiteY365" fmla="*/ 29580 h 58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458771" h="585183">
                <a:moveTo>
                  <a:pt x="1776634" y="511727"/>
                </a:moveTo>
                <a:cubicBezTo>
                  <a:pt x="1789963" y="511727"/>
                  <a:pt x="1801085" y="515178"/>
                  <a:pt x="1809999" y="522080"/>
                </a:cubicBezTo>
                <a:cubicBezTo>
                  <a:pt x="1818912" y="528982"/>
                  <a:pt x="1823369" y="537773"/>
                  <a:pt x="1823369" y="548455"/>
                </a:cubicBezTo>
                <a:cubicBezTo>
                  <a:pt x="1823369" y="559136"/>
                  <a:pt x="1818912" y="567928"/>
                  <a:pt x="1809999" y="574830"/>
                </a:cubicBezTo>
                <a:cubicBezTo>
                  <a:pt x="1801085" y="581732"/>
                  <a:pt x="1789963" y="585183"/>
                  <a:pt x="1776634" y="585183"/>
                </a:cubicBezTo>
                <a:cubicBezTo>
                  <a:pt x="1763304" y="585183"/>
                  <a:pt x="1752183" y="581732"/>
                  <a:pt x="1743268" y="574830"/>
                </a:cubicBezTo>
                <a:cubicBezTo>
                  <a:pt x="1734356" y="567928"/>
                  <a:pt x="1729898" y="559136"/>
                  <a:pt x="1729898" y="548455"/>
                </a:cubicBezTo>
                <a:cubicBezTo>
                  <a:pt x="1729898" y="537773"/>
                  <a:pt x="1734356" y="528982"/>
                  <a:pt x="1743268" y="522080"/>
                </a:cubicBezTo>
                <a:cubicBezTo>
                  <a:pt x="1752183" y="515178"/>
                  <a:pt x="1763304" y="511727"/>
                  <a:pt x="1776634" y="511727"/>
                </a:cubicBezTo>
                <a:close/>
                <a:moveTo>
                  <a:pt x="6425468" y="507290"/>
                </a:moveTo>
                <a:cubicBezTo>
                  <a:pt x="6438796" y="507290"/>
                  <a:pt x="6449919" y="510741"/>
                  <a:pt x="6458832" y="517643"/>
                </a:cubicBezTo>
                <a:cubicBezTo>
                  <a:pt x="6467746" y="524545"/>
                  <a:pt x="6472203" y="533337"/>
                  <a:pt x="6472203" y="544018"/>
                </a:cubicBezTo>
                <a:cubicBezTo>
                  <a:pt x="6472203" y="554699"/>
                  <a:pt x="6467746" y="563491"/>
                  <a:pt x="6458832" y="570393"/>
                </a:cubicBezTo>
                <a:cubicBezTo>
                  <a:pt x="6449919" y="577295"/>
                  <a:pt x="6438796" y="580746"/>
                  <a:pt x="6425468" y="580746"/>
                </a:cubicBezTo>
                <a:cubicBezTo>
                  <a:pt x="6412139" y="580746"/>
                  <a:pt x="6401018" y="577295"/>
                  <a:pt x="6392104" y="570393"/>
                </a:cubicBezTo>
                <a:cubicBezTo>
                  <a:pt x="6383189" y="563491"/>
                  <a:pt x="6378732" y="554699"/>
                  <a:pt x="6378732" y="544018"/>
                </a:cubicBezTo>
                <a:cubicBezTo>
                  <a:pt x="6378732" y="533337"/>
                  <a:pt x="6383189" y="524545"/>
                  <a:pt x="6392104" y="517643"/>
                </a:cubicBezTo>
                <a:cubicBezTo>
                  <a:pt x="6401018" y="510741"/>
                  <a:pt x="6412139" y="507290"/>
                  <a:pt x="6425468" y="507290"/>
                </a:cubicBezTo>
                <a:close/>
                <a:moveTo>
                  <a:pt x="6423719" y="231214"/>
                </a:moveTo>
                <a:lnTo>
                  <a:pt x="6384731" y="355695"/>
                </a:lnTo>
                <a:lnTo>
                  <a:pt x="6462956" y="355695"/>
                </a:lnTo>
                <a:close/>
                <a:moveTo>
                  <a:pt x="3304399" y="231214"/>
                </a:moveTo>
                <a:lnTo>
                  <a:pt x="3265412" y="355695"/>
                </a:lnTo>
                <a:lnTo>
                  <a:pt x="3343637" y="355695"/>
                </a:lnTo>
                <a:close/>
                <a:moveTo>
                  <a:pt x="2550343" y="197444"/>
                </a:moveTo>
                <a:lnTo>
                  <a:pt x="2550343" y="300972"/>
                </a:lnTo>
                <a:lnTo>
                  <a:pt x="2607825" y="300972"/>
                </a:lnTo>
                <a:cubicBezTo>
                  <a:pt x="2624820" y="300972"/>
                  <a:pt x="2637774" y="296782"/>
                  <a:pt x="2646688" y="288401"/>
                </a:cubicBezTo>
                <a:cubicBezTo>
                  <a:pt x="2655601" y="280020"/>
                  <a:pt x="2660055" y="268189"/>
                  <a:pt x="2660055" y="252906"/>
                </a:cubicBezTo>
                <a:cubicBezTo>
                  <a:pt x="2660055" y="236144"/>
                  <a:pt x="2655476" y="222751"/>
                  <a:pt x="2646313" y="212727"/>
                </a:cubicBezTo>
                <a:cubicBezTo>
                  <a:pt x="2637149" y="202703"/>
                  <a:pt x="2624653" y="197608"/>
                  <a:pt x="2608825" y="197444"/>
                </a:cubicBezTo>
                <a:close/>
                <a:moveTo>
                  <a:pt x="4375576" y="197197"/>
                </a:moveTo>
                <a:lnTo>
                  <a:pt x="4375576" y="296042"/>
                </a:lnTo>
                <a:lnTo>
                  <a:pt x="4431058" y="296042"/>
                </a:lnTo>
                <a:cubicBezTo>
                  <a:pt x="4447720" y="296042"/>
                  <a:pt x="4460258" y="291718"/>
                  <a:pt x="4468672" y="283068"/>
                </a:cubicBezTo>
                <a:cubicBezTo>
                  <a:pt x="4477086" y="274419"/>
                  <a:pt x="4481293" y="262352"/>
                  <a:pt x="4481293" y="246867"/>
                </a:cubicBezTo>
                <a:cubicBezTo>
                  <a:pt x="4481293" y="231381"/>
                  <a:pt x="4477044" y="219231"/>
                  <a:pt x="4468547" y="210417"/>
                </a:cubicBezTo>
                <a:cubicBezTo>
                  <a:pt x="4460050" y="201604"/>
                  <a:pt x="4447553" y="197197"/>
                  <a:pt x="4431058" y="197197"/>
                </a:cubicBezTo>
                <a:close/>
                <a:moveTo>
                  <a:pt x="7445801" y="130643"/>
                </a:moveTo>
                <a:lnTo>
                  <a:pt x="7533524" y="130643"/>
                </a:lnTo>
                <a:lnTo>
                  <a:pt x="7533524" y="273118"/>
                </a:lnTo>
                <a:lnTo>
                  <a:pt x="7662734" y="273118"/>
                </a:lnTo>
                <a:lnTo>
                  <a:pt x="7662734" y="130643"/>
                </a:lnTo>
                <a:lnTo>
                  <a:pt x="7749955" y="130643"/>
                </a:lnTo>
                <a:lnTo>
                  <a:pt x="7749955" y="489542"/>
                </a:lnTo>
                <a:lnTo>
                  <a:pt x="7662734" y="489542"/>
                </a:lnTo>
                <a:lnTo>
                  <a:pt x="7662734" y="339672"/>
                </a:lnTo>
                <a:lnTo>
                  <a:pt x="7533524" y="339672"/>
                </a:lnTo>
                <a:lnTo>
                  <a:pt x="7533524" y="489542"/>
                </a:lnTo>
                <a:lnTo>
                  <a:pt x="7445801" y="489542"/>
                </a:lnTo>
                <a:close/>
                <a:moveTo>
                  <a:pt x="7108614" y="130643"/>
                </a:moveTo>
                <a:lnTo>
                  <a:pt x="7412770" y="130643"/>
                </a:lnTo>
                <a:lnTo>
                  <a:pt x="7412770" y="197444"/>
                </a:lnTo>
                <a:lnTo>
                  <a:pt x="7303554" y="197444"/>
                </a:lnTo>
                <a:lnTo>
                  <a:pt x="7303554" y="489542"/>
                </a:lnTo>
                <a:lnTo>
                  <a:pt x="7215832" y="489542"/>
                </a:lnTo>
                <a:lnTo>
                  <a:pt x="7215832" y="197444"/>
                </a:lnTo>
                <a:lnTo>
                  <a:pt x="7108614" y="197444"/>
                </a:lnTo>
                <a:close/>
                <a:moveTo>
                  <a:pt x="6624929" y="130643"/>
                </a:moveTo>
                <a:lnTo>
                  <a:pt x="6712651" y="130643"/>
                </a:lnTo>
                <a:lnTo>
                  <a:pt x="6841360" y="353969"/>
                </a:lnTo>
                <a:lnTo>
                  <a:pt x="6841360" y="130643"/>
                </a:lnTo>
                <a:lnTo>
                  <a:pt x="6928832" y="130643"/>
                </a:lnTo>
                <a:lnTo>
                  <a:pt x="6928832" y="489542"/>
                </a:lnTo>
                <a:lnTo>
                  <a:pt x="6841610" y="489542"/>
                </a:lnTo>
                <a:lnTo>
                  <a:pt x="6712651" y="266216"/>
                </a:lnTo>
                <a:lnTo>
                  <a:pt x="6712651" y="489542"/>
                </a:lnTo>
                <a:lnTo>
                  <a:pt x="6624929" y="489542"/>
                </a:lnTo>
                <a:close/>
                <a:moveTo>
                  <a:pt x="6382482" y="130643"/>
                </a:moveTo>
                <a:lnTo>
                  <a:pt x="6464956" y="130643"/>
                </a:lnTo>
                <a:lnTo>
                  <a:pt x="6599413" y="489542"/>
                </a:lnTo>
                <a:lnTo>
                  <a:pt x="6505193" y="489542"/>
                </a:lnTo>
                <a:lnTo>
                  <a:pt x="6483949" y="422495"/>
                </a:lnTo>
                <a:lnTo>
                  <a:pt x="6363737" y="422495"/>
                </a:lnTo>
                <a:lnTo>
                  <a:pt x="6342744" y="489542"/>
                </a:lnTo>
                <a:lnTo>
                  <a:pt x="6249024" y="489542"/>
                </a:lnTo>
                <a:close/>
                <a:moveTo>
                  <a:pt x="5919944" y="130643"/>
                </a:moveTo>
                <a:lnTo>
                  <a:pt x="6007666" y="130643"/>
                </a:lnTo>
                <a:lnTo>
                  <a:pt x="6007666" y="273118"/>
                </a:lnTo>
                <a:lnTo>
                  <a:pt x="6136875" y="273118"/>
                </a:lnTo>
                <a:lnTo>
                  <a:pt x="6136875" y="130643"/>
                </a:lnTo>
                <a:lnTo>
                  <a:pt x="6224097" y="130643"/>
                </a:lnTo>
                <a:lnTo>
                  <a:pt x="6224097" y="489542"/>
                </a:lnTo>
                <a:lnTo>
                  <a:pt x="6136875" y="489542"/>
                </a:lnTo>
                <a:lnTo>
                  <a:pt x="6136875" y="339672"/>
                </a:lnTo>
                <a:lnTo>
                  <a:pt x="6007666" y="339672"/>
                </a:lnTo>
                <a:lnTo>
                  <a:pt x="6007666" y="489542"/>
                </a:lnTo>
                <a:lnTo>
                  <a:pt x="5919944" y="489542"/>
                </a:lnTo>
                <a:close/>
                <a:moveTo>
                  <a:pt x="5562622" y="130643"/>
                </a:moveTo>
                <a:lnTo>
                  <a:pt x="5650344" y="130643"/>
                </a:lnTo>
                <a:lnTo>
                  <a:pt x="5779054" y="353969"/>
                </a:lnTo>
                <a:lnTo>
                  <a:pt x="5779054" y="130643"/>
                </a:lnTo>
                <a:lnTo>
                  <a:pt x="5866526" y="130643"/>
                </a:lnTo>
                <a:lnTo>
                  <a:pt x="5866526" y="489542"/>
                </a:lnTo>
                <a:lnTo>
                  <a:pt x="5779303" y="489542"/>
                </a:lnTo>
                <a:lnTo>
                  <a:pt x="5650344" y="266216"/>
                </a:lnTo>
                <a:lnTo>
                  <a:pt x="5650344" y="489542"/>
                </a:lnTo>
                <a:lnTo>
                  <a:pt x="5562622" y="489542"/>
                </a:lnTo>
                <a:close/>
                <a:moveTo>
                  <a:pt x="5070098" y="130643"/>
                </a:moveTo>
                <a:lnTo>
                  <a:pt x="5157820" y="130643"/>
                </a:lnTo>
                <a:lnTo>
                  <a:pt x="5286530" y="353969"/>
                </a:lnTo>
                <a:lnTo>
                  <a:pt x="5286530" y="130643"/>
                </a:lnTo>
                <a:lnTo>
                  <a:pt x="5374001" y="130643"/>
                </a:lnTo>
                <a:lnTo>
                  <a:pt x="5374001" y="489542"/>
                </a:lnTo>
                <a:lnTo>
                  <a:pt x="5286779" y="489542"/>
                </a:lnTo>
                <a:lnTo>
                  <a:pt x="5157820" y="266216"/>
                </a:lnTo>
                <a:lnTo>
                  <a:pt x="5157820" y="489542"/>
                </a:lnTo>
                <a:lnTo>
                  <a:pt x="5070098" y="489542"/>
                </a:lnTo>
                <a:close/>
                <a:moveTo>
                  <a:pt x="4780378" y="130643"/>
                </a:moveTo>
                <a:lnTo>
                  <a:pt x="5031549" y="130643"/>
                </a:lnTo>
                <a:lnTo>
                  <a:pt x="5031549" y="197444"/>
                </a:lnTo>
                <a:lnTo>
                  <a:pt x="4868100" y="197444"/>
                </a:lnTo>
                <a:lnTo>
                  <a:pt x="4868100" y="273118"/>
                </a:lnTo>
                <a:lnTo>
                  <a:pt x="5006057" y="273118"/>
                </a:lnTo>
                <a:lnTo>
                  <a:pt x="5006057" y="337207"/>
                </a:lnTo>
                <a:lnTo>
                  <a:pt x="4868100" y="337207"/>
                </a:lnTo>
                <a:lnTo>
                  <a:pt x="4868100" y="422988"/>
                </a:lnTo>
                <a:lnTo>
                  <a:pt x="5031049" y="422988"/>
                </a:lnTo>
                <a:lnTo>
                  <a:pt x="5031049" y="489542"/>
                </a:lnTo>
                <a:lnTo>
                  <a:pt x="4780378" y="489542"/>
                </a:lnTo>
                <a:close/>
                <a:moveTo>
                  <a:pt x="4631859" y="130643"/>
                </a:moveTo>
                <a:lnTo>
                  <a:pt x="4719332" y="130643"/>
                </a:lnTo>
                <a:lnTo>
                  <a:pt x="4719332" y="489542"/>
                </a:lnTo>
                <a:lnTo>
                  <a:pt x="4631859" y="489542"/>
                </a:lnTo>
                <a:close/>
                <a:moveTo>
                  <a:pt x="4287854" y="130643"/>
                </a:moveTo>
                <a:lnTo>
                  <a:pt x="4431058" y="130643"/>
                </a:lnTo>
                <a:cubicBezTo>
                  <a:pt x="4474212" y="130643"/>
                  <a:pt x="4507951" y="140082"/>
                  <a:pt x="4532277" y="158960"/>
                </a:cubicBezTo>
                <a:cubicBezTo>
                  <a:pt x="4556603" y="177837"/>
                  <a:pt x="4568765" y="204513"/>
                  <a:pt x="4568765" y="238986"/>
                </a:cubicBezTo>
                <a:cubicBezTo>
                  <a:pt x="4568765" y="263939"/>
                  <a:pt x="4563642" y="284623"/>
                  <a:pt x="4553396" y="301038"/>
                </a:cubicBezTo>
                <a:cubicBezTo>
                  <a:pt x="4543148" y="317453"/>
                  <a:pt x="4527112" y="330749"/>
                  <a:pt x="4505285" y="340928"/>
                </a:cubicBezTo>
                <a:lnTo>
                  <a:pt x="4581262" y="485841"/>
                </a:lnTo>
                <a:lnTo>
                  <a:pt x="4581262" y="489542"/>
                </a:lnTo>
                <a:lnTo>
                  <a:pt x="4487291" y="489542"/>
                </a:lnTo>
                <a:lnTo>
                  <a:pt x="4423062" y="362596"/>
                </a:lnTo>
                <a:lnTo>
                  <a:pt x="4375576" y="362596"/>
                </a:lnTo>
                <a:lnTo>
                  <a:pt x="4375576" y="489542"/>
                </a:lnTo>
                <a:lnTo>
                  <a:pt x="4287854" y="489542"/>
                </a:lnTo>
                <a:close/>
                <a:moveTo>
                  <a:pt x="3950667" y="130643"/>
                </a:moveTo>
                <a:lnTo>
                  <a:pt x="4254822" y="130643"/>
                </a:lnTo>
                <a:lnTo>
                  <a:pt x="4254822" y="197444"/>
                </a:lnTo>
                <a:lnTo>
                  <a:pt x="4145607" y="197444"/>
                </a:lnTo>
                <a:lnTo>
                  <a:pt x="4145607" y="489542"/>
                </a:lnTo>
                <a:lnTo>
                  <a:pt x="4057884" y="489542"/>
                </a:lnTo>
                <a:lnTo>
                  <a:pt x="4057884" y="197444"/>
                </a:lnTo>
                <a:lnTo>
                  <a:pt x="3950667" y="197444"/>
                </a:lnTo>
                <a:close/>
                <a:moveTo>
                  <a:pt x="3487115" y="130643"/>
                </a:moveTo>
                <a:lnTo>
                  <a:pt x="3791269" y="130643"/>
                </a:lnTo>
                <a:lnTo>
                  <a:pt x="3791269" y="197444"/>
                </a:lnTo>
                <a:lnTo>
                  <a:pt x="3682054" y="197444"/>
                </a:lnTo>
                <a:lnTo>
                  <a:pt x="3682054" y="489542"/>
                </a:lnTo>
                <a:lnTo>
                  <a:pt x="3594331" y="489542"/>
                </a:lnTo>
                <a:lnTo>
                  <a:pt x="3594331" y="197444"/>
                </a:lnTo>
                <a:lnTo>
                  <a:pt x="3487115" y="197444"/>
                </a:lnTo>
                <a:close/>
                <a:moveTo>
                  <a:pt x="3263162" y="130643"/>
                </a:moveTo>
                <a:lnTo>
                  <a:pt x="3345637" y="130643"/>
                </a:lnTo>
                <a:lnTo>
                  <a:pt x="3480094" y="489542"/>
                </a:lnTo>
                <a:lnTo>
                  <a:pt x="3385874" y="489542"/>
                </a:lnTo>
                <a:lnTo>
                  <a:pt x="3364630" y="422495"/>
                </a:lnTo>
                <a:lnTo>
                  <a:pt x="3244419" y="422495"/>
                </a:lnTo>
                <a:lnTo>
                  <a:pt x="3223425" y="489542"/>
                </a:lnTo>
                <a:lnTo>
                  <a:pt x="3129705" y="489542"/>
                </a:lnTo>
                <a:close/>
                <a:moveTo>
                  <a:pt x="2800624" y="130643"/>
                </a:moveTo>
                <a:lnTo>
                  <a:pt x="2888346" y="130643"/>
                </a:lnTo>
                <a:lnTo>
                  <a:pt x="2888346" y="273118"/>
                </a:lnTo>
                <a:lnTo>
                  <a:pt x="3017556" y="273118"/>
                </a:lnTo>
                <a:lnTo>
                  <a:pt x="3017556" y="130643"/>
                </a:lnTo>
                <a:lnTo>
                  <a:pt x="3104778" y="130643"/>
                </a:lnTo>
                <a:lnTo>
                  <a:pt x="3104778" y="489542"/>
                </a:lnTo>
                <a:lnTo>
                  <a:pt x="3017556" y="489542"/>
                </a:lnTo>
                <a:lnTo>
                  <a:pt x="3017556" y="339672"/>
                </a:lnTo>
                <a:lnTo>
                  <a:pt x="2888346" y="339672"/>
                </a:lnTo>
                <a:lnTo>
                  <a:pt x="2888346" y="489542"/>
                </a:lnTo>
                <a:lnTo>
                  <a:pt x="2800624" y="489542"/>
                </a:lnTo>
                <a:close/>
                <a:moveTo>
                  <a:pt x="2462621" y="130643"/>
                </a:moveTo>
                <a:lnTo>
                  <a:pt x="2607825" y="130643"/>
                </a:lnTo>
                <a:cubicBezTo>
                  <a:pt x="2635650" y="130643"/>
                  <a:pt x="2660264" y="135696"/>
                  <a:pt x="2681673" y="145803"/>
                </a:cubicBezTo>
                <a:cubicBezTo>
                  <a:pt x="2703084" y="155909"/>
                  <a:pt x="2719662" y="170288"/>
                  <a:pt x="2731408" y="188939"/>
                </a:cubicBezTo>
                <a:cubicBezTo>
                  <a:pt x="2743154" y="207591"/>
                  <a:pt x="2749027" y="228749"/>
                  <a:pt x="2749027" y="252413"/>
                </a:cubicBezTo>
                <a:cubicBezTo>
                  <a:pt x="2749027" y="287415"/>
                  <a:pt x="2736323" y="315392"/>
                  <a:pt x="2710914" y="336345"/>
                </a:cubicBezTo>
                <a:cubicBezTo>
                  <a:pt x="2685505" y="357297"/>
                  <a:pt x="2650644" y="367773"/>
                  <a:pt x="2606325" y="367773"/>
                </a:cubicBezTo>
                <a:lnTo>
                  <a:pt x="2550343" y="367773"/>
                </a:lnTo>
                <a:lnTo>
                  <a:pt x="2550343" y="489542"/>
                </a:lnTo>
                <a:lnTo>
                  <a:pt x="2462621" y="489542"/>
                </a:lnTo>
                <a:close/>
                <a:moveTo>
                  <a:pt x="1256184" y="130643"/>
                </a:moveTo>
                <a:lnTo>
                  <a:pt x="1353404" y="130643"/>
                </a:lnTo>
                <a:lnTo>
                  <a:pt x="1425631" y="391930"/>
                </a:lnTo>
                <a:lnTo>
                  <a:pt x="1498109" y="130643"/>
                </a:lnTo>
                <a:lnTo>
                  <a:pt x="1596077" y="130643"/>
                </a:lnTo>
                <a:lnTo>
                  <a:pt x="1473616" y="489542"/>
                </a:lnTo>
                <a:lnTo>
                  <a:pt x="1377646" y="489542"/>
                </a:lnTo>
                <a:close/>
                <a:moveTo>
                  <a:pt x="791902" y="130643"/>
                </a:moveTo>
                <a:lnTo>
                  <a:pt x="879624" y="130643"/>
                </a:lnTo>
                <a:lnTo>
                  <a:pt x="879624" y="273118"/>
                </a:lnTo>
                <a:lnTo>
                  <a:pt x="1008833" y="273118"/>
                </a:lnTo>
                <a:lnTo>
                  <a:pt x="1008833" y="130643"/>
                </a:lnTo>
                <a:lnTo>
                  <a:pt x="1096056" y="130643"/>
                </a:lnTo>
                <a:lnTo>
                  <a:pt x="1096056" y="489542"/>
                </a:lnTo>
                <a:lnTo>
                  <a:pt x="1008833" y="489542"/>
                </a:lnTo>
                <a:lnTo>
                  <a:pt x="1008833" y="339672"/>
                </a:lnTo>
                <a:lnTo>
                  <a:pt x="879624" y="339672"/>
                </a:lnTo>
                <a:lnTo>
                  <a:pt x="879624" y="489542"/>
                </a:lnTo>
                <a:lnTo>
                  <a:pt x="791902" y="489542"/>
                </a:lnTo>
                <a:close/>
                <a:moveTo>
                  <a:pt x="434580" y="130643"/>
                </a:moveTo>
                <a:lnTo>
                  <a:pt x="522302" y="130643"/>
                </a:lnTo>
                <a:lnTo>
                  <a:pt x="651012" y="353969"/>
                </a:lnTo>
                <a:lnTo>
                  <a:pt x="651012" y="130643"/>
                </a:lnTo>
                <a:lnTo>
                  <a:pt x="738485" y="130643"/>
                </a:lnTo>
                <a:lnTo>
                  <a:pt x="738485" y="489542"/>
                </a:lnTo>
                <a:lnTo>
                  <a:pt x="651262" y="489542"/>
                </a:lnTo>
                <a:lnTo>
                  <a:pt x="522302" y="266216"/>
                </a:lnTo>
                <a:lnTo>
                  <a:pt x="522302" y="489542"/>
                </a:lnTo>
                <a:lnTo>
                  <a:pt x="434580" y="489542"/>
                </a:lnTo>
                <a:close/>
                <a:moveTo>
                  <a:pt x="286061" y="130643"/>
                </a:moveTo>
                <a:lnTo>
                  <a:pt x="373534" y="130643"/>
                </a:lnTo>
                <a:lnTo>
                  <a:pt x="373534" y="489542"/>
                </a:lnTo>
                <a:lnTo>
                  <a:pt x="286061" y="489542"/>
                </a:lnTo>
                <a:close/>
                <a:moveTo>
                  <a:pt x="0" y="130643"/>
                </a:moveTo>
                <a:lnTo>
                  <a:pt x="87722" y="130643"/>
                </a:lnTo>
                <a:lnTo>
                  <a:pt x="87722" y="422988"/>
                </a:lnTo>
                <a:lnTo>
                  <a:pt x="240425" y="422988"/>
                </a:lnTo>
                <a:lnTo>
                  <a:pt x="240425" y="489542"/>
                </a:lnTo>
                <a:lnTo>
                  <a:pt x="0" y="489542"/>
                </a:lnTo>
                <a:close/>
                <a:moveTo>
                  <a:pt x="8313058" y="125467"/>
                </a:moveTo>
                <a:cubicBezTo>
                  <a:pt x="8357210" y="125467"/>
                  <a:pt x="8392698" y="136929"/>
                  <a:pt x="8419524" y="159853"/>
                </a:cubicBezTo>
                <a:cubicBezTo>
                  <a:pt x="8432937" y="171315"/>
                  <a:pt x="8443454" y="184944"/>
                  <a:pt x="8451077" y="200741"/>
                </a:cubicBezTo>
                <a:lnTo>
                  <a:pt x="8458771" y="229979"/>
                </a:lnTo>
                <a:lnTo>
                  <a:pt x="8458771" y="254631"/>
                </a:lnTo>
                <a:lnTo>
                  <a:pt x="8377786" y="254631"/>
                </a:lnTo>
                <a:cubicBezTo>
                  <a:pt x="8377120" y="232775"/>
                  <a:pt x="8371538" y="217081"/>
                  <a:pt x="8361043" y="207550"/>
                </a:cubicBezTo>
                <a:cubicBezTo>
                  <a:pt x="8350545" y="198019"/>
                  <a:pt x="8334550" y="193253"/>
                  <a:pt x="8313058" y="193253"/>
                </a:cubicBezTo>
                <a:cubicBezTo>
                  <a:pt x="8291230" y="193253"/>
                  <a:pt x="8275235" y="201306"/>
                  <a:pt x="8265072" y="217410"/>
                </a:cubicBezTo>
                <a:cubicBezTo>
                  <a:pt x="8254908" y="233514"/>
                  <a:pt x="8249578" y="259232"/>
                  <a:pt x="8249078" y="294564"/>
                </a:cubicBezTo>
                <a:lnTo>
                  <a:pt x="8249078" y="319953"/>
                </a:lnTo>
                <a:cubicBezTo>
                  <a:pt x="8249078" y="358242"/>
                  <a:pt x="8253952" y="385603"/>
                  <a:pt x="8263698" y="402036"/>
                </a:cubicBezTo>
                <a:cubicBezTo>
                  <a:pt x="8273444" y="418469"/>
                  <a:pt x="8290230" y="426686"/>
                  <a:pt x="8314057" y="426686"/>
                </a:cubicBezTo>
                <a:cubicBezTo>
                  <a:pt x="8334216" y="426686"/>
                  <a:pt x="8349628" y="422002"/>
                  <a:pt x="8360292" y="412635"/>
                </a:cubicBezTo>
                <a:cubicBezTo>
                  <a:pt x="8370954" y="403269"/>
                  <a:pt x="8376620" y="388396"/>
                  <a:pt x="8377288" y="368020"/>
                </a:cubicBezTo>
                <a:lnTo>
                  <a:pt x="8458771" y="368020"/>
                </a:lnTo>
                <a:lnTo>
                  <a:pt x="8458771" y="386552"/>
                </a:lnTo>
                <a:lnTo>
                  <a:pt x="8444016" y="434204"/>
                </a:lnTo>
                <a:cubicBezTo>
                  <a:pt x="8431520" y="453348"/>
                  <a:pt x="8413983" y="468179"/>
                  <a:pt x="8391408" y="478696"/>
                </a:cubicBezTo>
                <a:cubicBezTo>
                  <a:pt x="8368830" y="489213"/>
                  <a:pt x="8343048" y="494472"/>
                  <a:pt x="8314057" y="494472"/>
                </a:cubicBezTo>
                <a:cubicBezTo>
                  <a:pt x="8266238" y="494472"/>
                  <a:pt x="8228584" y="479107"/>
                  <a:pt x="8201093" y="448377"/>
                </a:cubicBezTo>
                <a:cubicBezTo>
                  <a:pt x="8173602" y="417647"/>
                  <a:pt x="8159855" y="374264"/>
                  <a:pt x="8159855" y="318227"/>
                </a:cubicBezTo>
                <a:lnTo>
                  <a:pt x="8159855" y="300479"/>
                </a:lnTo>
                <a:cubicBezTo>
                  <a:pt x="8159855" y="265312"/>
                  <a:pt x="8166062" y="234542"/>
                  <a:pt x="8178475" y="208166"/>
                </a:cubicBezTo>
                <a:cubicBezTo>
                  <a:pt x="8190887" y="181791"/>
                  <a:pt x="8208756" y="161414"/>
                  <a:pt x="8232082" y="147035"/>
                </a:cubicBezTo>
                <a:cubicBezTo>
                  <a:pt x="8255410" y="132656"/>
                  <a:pt x="8282400" y="125467"/>
                  <a:pt x="8313058" y="125467"/>
                </a:cubicBezTo>
                <a:close/>
                <a:moveTo>
                  <a:pt x="2132366" y="125467"/>
                </a:moveTo>
                <a:cubicBezTo>
                  <a:pt x="2176519" y="125467"/>
                  <a:pt x="2212008" y="136929"/>
                  <a:pt x="2238833" y="159853"/>
                </a:cubicBezTo>
                <a:cubicBezTo>
                  <a:pt x="2265658" y="182777"/>
                  <a:pt x="2280903" y="214370"/>
                  <a:pt x="2284569" y="254631"/>
                </a:cubicBezTo>
                <a:lnTo>
                  <a:pt x="2197096" y="254631"/>
                </a:lnTo>
                <a:cubicBezTo>
                  <a:pt x="2196430" y="232775"/>
                  <a:pt x="2190848" y="217081"/>
                  <a:pt x="2180351" y="207550"/>
                </a:cubicBezTo>
                <a:cubicBezTo>
                  <a:pt x="2169855" y="198019"/>
                  <a:pt x="2153860" y="193253"/>
                  <a:pt x="2132366" y="193253"/>
                </a:cubicBezTo>
                <a:cubicBezTo>
                  <a:pt x="2110540" y="193253"/>
                  <a:pt x="2094545" y="201306"/>
                  <a:pt x="2084382" y="217410"/>
                </a:cubicBezTo>
                <a:cubicBezTo>
                  <a:pt x="2074218" y="233514"/>
                  <a:pt x="2068886" y="259232"/>
                  <a:pt x="2068387" y="294564"/>
                </a:cubicBezTo>
                <a:lnTo>
                  <a:pt x="2068387" y="319953"/>
                </a:lnTo>
                <a:cubicBezTo>
                  <a:pt x="2068387" y="358242"/>
                  <a:pt x="2073260" y="385603"/>
                  <a:pt x="2083008" y="402036"/>
                </a:cubicBezTo>
                <a:cubicBezTo>
                  <a:pt x="2092754" y="418469"/>
                  <a:pt x="2109539" y="426686"/>
                  <a:pt x="2133366" y="426686"/>
                </a:cubicBezTo>
                <a:cubicBezTo>
                  <a:pt x="2153526" y="426686"/>
                  <a:pt x="2168938" y="422002"/>
                  <a:pt x="2179601" y="412635"/>
                </a:cubicBezTo>
                <a:cubicBezTo>
                  <a:pt x="2190264" y="403269"/>
                  <a:pt x="2195929" y="388396"/>
                  <a:pt x="2196596" y="368020"/>
                </a:cubicBezTo>
                <a:lnTo>
                  <a:pt x="2283819" y="368020"/>
                </a:lnTo>
                <a:cubicBezTo>
                  <a:pt x="2282653" y="392998"/>
                  <a:pt x="2275821" y="415059"/>
                  <a:pt x="2263325" y="434204"/>
                </a:cubicBezTo>
                <a:cubicBezTo>
                  <a:pt x="2250830" y="453348"/>
                  <a:pt x="2233293" y="468179"/>
                  <a:pt x="2210717" y="478696"/>
                </a:cubicBezTo>
                <a:cubicBezTo>
                  <a:pt x="2188141" y="489213"/>
                  <a:pt x="2162356" y="494472"/>
                  <a:pt x="2133366" y="494472"/>
                </a:cubicBezTo>
                <a:cubicBezTo>
                  <a:pt x="2085548" y="494472"/>
                  <a:pt x="2047894" y="479107"/>
                  <a:pt x="2020401" y="448377"/>
                </a:cubicBezTo>
                <a:cubicBezTo>
                  <a:pt x="1992909" y="417647"/>
                  <a:pt x="1979165" y="374264"/>
                  <a:pt x="1979165" y="318227"/>
                </a:cubicBezTo>
                <a:lnTo>
                  <a:pt x="1979165" y="300479"/>
                </a:lnTo>
                <a:cubicBezTo>
                  <a:pt x="1979165" y="265312"/>
                  <a:pt x="1985371" y="234542"/>
                  <a:pt x="1997784" y="208166"/>
                </a:cubicBezTo>
                <a:cubicBezTo>
                  <a:pt x="2010196" y="181791"/>
                  <a:pt x="2028066" y="161414"/>
                  <a:pt x="2051392" y="147035"/>
                </a:cubicBezTo>
                <a:cubicBezTo>
                  <a:pt x="2074718" y="132656"/>
                  <a:pt x="2101709" y="125467"/>
                  <a:pt x="2132366" y="125467"/>
                </a:cubicBezTo>
                <a:close/>
                <a:moveTo>
                  <a:pt x="8135269" y="110677"/>
                </a:moveTo>
                <a:lnTo>
                  <a:pt x="8186502" y="110677"/>
                </a:lnTo>
                <a:cubicBezTo>
                  <a:pt x="8186502" y="152088"/>
                  <a:pt x="8178629" y="181750"/>
                  <a:pt x="8162884" y="199662"/>
                </a:cubicBezTo>
                <a:cubicBezTo>
                  <a:pt x="8147140" y="217574"/>
                  <a:pt x="8122356" y="227105"/>
                  <a:pt x="8088532" y="228256"/>
                </a:cubicBezTo>
                <a:lnTo>
                  <a:pt x="8088532" y="365555"/>
                </a:lnTo>
                <a:cubicBezTo>
                  <a:pt x="8088532" y="392176"/>
                  <a:pt x="8082785" y="415224"/>
                  <a:pt x="8071288" y="434697"/>
                </a:cubicBezTo>
                <a:cubicBezTo>
                  <a:pt x="8059793" y="454170"/>
                  <a:pt x="8043296" y="469001"/>
                  <a:pt x="8021804" y="479190"/>
                </a:cubicBezTo>
                <a:cubicBezTo>
                  <a:pt x="8000310" y="489378"/>
                  <a:pt x="7974902" y="494472"/>
                  <a:pt x="7945578" y="494472"/>
                </a:cubicBezTo>
                <a:cubicBezTo>
                  <a:pt x="7901258" y="494472"/>
                  <a:pt x="7866353" y="483133"/>
                  <a:pt x="7840860" y="460456"/>
                </a:cubicBezTo>
                <a:cubicBezTo>
                  <a:pt x="7815370" y="437778"/>
                  <a:pt x="7802374" y="406720"/>
                  <a:pt x="7801874" y="367280"/>
                </a:cubicBezTo>
                <a:lnTo>
                  <a:pt x="7801874" y="130643"/>
                </a:lnTo>
                <a:lnTo>
                  <a:pt x="7890096" y="130643"/>
                </a:lnTo>
                <a:lnTo>
                  <a:pt x="7890096" y="369006"/>
                </a:lnTo>
                <a:cubicBezTo>
                  <a:pt x="7891095" y="408280"/>
                  <a:pt x="7909590" y="427918"/>
                  <a:pt x="7945578" y="427918"/>
                </a:cubicBezTo>
                <a:cubicBezTo>
                  <a:pt x="7963738" y="427918"/>
                  <a:pt x="7977485" y="422988"/>
                  <a:pt x="7986815" y="413128"/>
                </a:cubicBezTo>
                <a:cubicBezTo>
                  <a:pt x="7996146" y="403269"/>
                  <a:pt x="8000810" y="387246"/>
                  <a:pt x="8000810" y="365062"/>
                </a:cubicBezTo>
                <a:lnTo>
                  <a:pt x="8000810" y="130643"/>
                </a:lnTo>
                <a:lnTo>
                  <a:pt x="8088532" y="130643"/>
                </a:lnTo>
                <a:lnTo>
                  <a:pt x="8088532" y="187830"/>
                </a:lnTo>
                <a:cubicBezTo>
                  <a:pt x="8100696" y="187009"/>
                  <a:pt x="8110110" y="184297"/>
                  <a:pt x="8116774" y="179696"/>
                </a:cubicBezTo>
                <a:cubicBezTo>
                  <a:pt x="8123439" y="175095"/>
                  <a:pt x="8128187" y="168563"/>
                  <a:pt x="8131020" y="160100"/>
                </a:cubicBezTo>
                <a:cubicBezTo>
                  <a:pt x="8133852" y="151636"/>
                  <a:pt x="8135269" y="135162"/>
                  <a:pt x="8135269" y="110677"/>
                </a:cubicBezTo>
                <a:close/>
                <a:moveTo>
                  <a:pt x="1954578" y="110677"/>
                </a:moveTo>
                <a:lnTo>
                  <a:pt x="2005812" y="110677"/>
                </a:lnTo>
                <a:cubicBezTo>
                  <a:pt x="2005812" y="152088"/>
                  <a:pt x="1997939" y="181750"/>
                  <a:pt x="1982193" y="199662"/>
                </a:cubicBezTo>
                <a:cubicBezTo>
                  <a:pt x="1966450" y="217574"/>
                  <a:pt x="1941666" y="227105"/>
                  <a:pt x="1907842" y="228256"/>
                </a:cubicBezTo>
                <a:lnTo>
                  <a:pt x="1907842" y="365555"/>
                </a:lnTo>
                <a:cubicBezTo>
                  <a:pt x="1907842" y="392176"/>
                  <a:pt x="1902094" y="415224"/>
                  <a:pt x="1890598" y="434697"/>
                </a:cubicBezTo>
                <a:cubicBezTo>
                  <a:pt x="1879102" y="454170"/>
                  <a:pt x="1862607" y="469001"/>
                  <a:pt x="1841113" y="479190"/>
                </a:cubicBezTo>
                <a:cubicBezTo>
                  <a:pt x="1819621" y="489378"/>
                  <a:pt x="1794211" y="494472"/>
                  <a:pt x="1764888" y="494472"/>
                </a:cubicBezTo>
                <a:cubicBezTo>
                  <a:pt x="1720569" y="494472"/>
                  <a:pt x="1685663" y="483133"/>
                  <a:pt x="1660171" y="460456"/>
                </a:cubicBezTo>
                <a:cubicBezTo>
                  <a:pt x="1634678" y="437778"/>
                  <a:pt x="1621682" y="406720"/>
                  <a:pt x="1621183" y="367280"/>
                </a:cubicBezTo>
                <a:lnTo>
                  <a:pt x="1621183" y="130643"/>
                </a:lnTo>
                <a:lnTo>
                  <a:pt x="1709405" y="130643"/>
                </a:lnTo>
                <a:lnTo>
                  <a:pt x="1709405" y="369006"/>
                </a:lnTo>
                <a:cubicBezTo>
                  <a:pt x="1710405" y="408280"/>
                  <a:pt x="1728898" y="427918"/>
                  <a:pt x="1764888" y="427918"/>
                </a:cubicBezTo>
                <a:cubicBezTo>
                  <a:pt x="1783048" y="427918"/>
                  <a:pt x="1796794" y="422988"/>
                  <a:pt x="1806125" y="413128"/>
                </a:cubicBezTo>
                <a:cubicBezTo>
                  <a:pt x="1815455" y="403269"/>
                  <a:pt x="1820121" y="387246"/>
                  <a:pt x="1820121" y="365062"/>
                </a:cubicBezTo>
                <a:lnTo>
                  <a:pt x="1820121" y="130643"/>
                </a:lnTo>
                <a:lnTo>
                  <a:pt x="1907842" y="130643"/>
                </a:lnTo>
                <a:lnTo>
                  <a:pt x="1907842" y="187830"/>
                </a:lnTo>
                <a:cubicBezTo>
                  <a:pt x="1920005" y="187009"/>
                  <a:pt x="1929419" y="184297"/>
                  <a:pt x="1936084" y="179696"/>
                </a:cubicBezTo>
                <a:cubicBezTo>
                  <a:pt x="1942749" y="175095"/>
                  <a:pt x="1947497" y="168563"/>
                  <a:pt x="1950330" y="160100"/>
                </a:cubicBezTo>
                <a:cubicBezTo>
                  <a:pt x="1953161" y="151636"/>
                  <a:pt x="1954578" y="135162"/>
                  <a:pt x="1954578" y="110677"/>
                </a:cubicBezTo>
                <a:close/>
                <a:moveTo>
                  <a:pt x="4893093" y="59159"/>
                </a:moveTo>
                <a:lnTo>
                  <a:pt x="4933080" y="59159"/>
                </a:lnTo>
                <a:lnTo>
                  <a:pt x="5003308" y="112772"/>
                </a:lnTo>
                <a:lnTo>
                  <a:pt x="4948075" y="112895"/>
                </a:lnTo>
                <a:lnTo>
                  <a:pt x="4913086" y="84302"/>
                </a:lnTo>
                <a:lnTo>
                  <a:pt x="4878097" y="112895"/>
                </a:lnTo>
                <a:lnTo>
                  <a:pt x="4822364" y="112772"/>
                </a:lnTo>
                <a:close/>
                <a:moveTo>
                  <a:pt x="6400475" y="34509"/>
                </a:moveTo>
                <a:lnTo>
                  <a:pt x="6448710" y="34509"/>
                </a:lnTo>
                <a:lnTo>
                  <a:pt x="6530684" y="103656"/>
                </a:lnTo>
                <a:lnTo>
                  <a:pt x="6530684" y="106856"/>
                </a:lnTo>
                <a:lnTo>
                  <a:pt x="6464206" y="106980"/>
                </a:lnTo>
                <a:lnTo>
                  <a:pt x="6424468" y="73456"/>
                </a:lnTo>
                <a:lnTo>
                  <a:pt x="6384731" y="106980"/>
                </a:lnTo>
                <a:lnTo>
                  <a:pt x="6319751" y="106856"/>
                </a:lnTo>
                <a:lnTo>
                  <a:pt x="6319751" y="102674"/>
                </a:lnTo>
                <a:close/>
                <a:moveTo>
                  <a:pt x="3315896" y="34509"/>
                </a:moveTo>
                <a:lnTo>
                  <a:pt x="3404868" y="34509"/>
                </a:lnTo>
                <a:lnTo>
                  <a:pt x="3335389" y="111910"/>
                </a:lnTo>
                <a:lnTo>
                  <a:pt x="3266661" y="111786"/>
                </a:lnTo>
                <a:close/>
                <a:moveTo>
                  <a:pt x="379782" y="34016"/>
                </a:moveTo>
                <a:lnTo>
                  <a:pt x="426267" y="36728"/>
                </a:lnTo>
                <a:cubicBezTo>
                  <a:pt x="426267" y="55462"/>
                  <a:pt x="420726" y="71361"/>
                  <a:pt x="409647" y="84425"/>
                </a:cubicBezTo>
                <a:cubicBezTo>
                  <a:pt x="398567" y="97490"/>
                  <a:pt x="384863" y="104022"/>
                  <a:pt x="368535" y="104022"/>
                </a:cubicBezTo>
                <a:cubicBezTo>
                  <a:pt x="357539" y="104022"/>
                  <a:pt x="345292" y="100571"/>
                  <a:pt x="331797" y="93669"/>
                </a:cubicBezTo>
                <a:cubicBezTo>
                  <a:pt x="318301" y="86767"/>
                  <a:pt x="307388" y="83316"/>
                  <a:pt x="299057" y="83316"/>
                </a:cubicBezTo>
                <a:cubicBezTo>
                  <a:pt x="293725" y="83316"/>
                  <a:pt x="289185" y="85123"/>
                  <a:pt x="285437" y="88739"/>
                </a:cubicBezTo>
                <a:cubicBezTo>
                  <a:pt x="281687" y="92354"/>
                  <a:pt x="279812" y="97941"/>
                  <a:pt x="279812" y="105501"/>
                </a:cubicBezTo>
                <a:lnTo>
                  <a:pt x="233078" y="103036"/>
                </a:lnTo>
                <a:cubicBezTo>
                  <a:pt x="233078" y="84795"/>
                  <a:pt x="238617" y="69019"/>
                  <a:pt x="249698" y="55708"/>
                </a:cubicBezTo>
                <a:cubicBezTo>
                  <a:pt x="260778" y="42397"/>
                  <a:pt x="274398" y="35742"/>
                  <a:pt x="290560" y="35742"/>
                </a:cubicBezTo>
                <a:cubicBezTo>
                  <a:pt x="298890" y="35742"/>
                  <a:pt x="309803" y="38777"/>
                  <a:pt x="323299" y="44847"/>
                </a:cubicBezTo>
                <a:cubicBezTo>
                  <a:pt x="336795" y="50917"/>
                  <a:pt x="345334" y="54368"/>
                  <a:pt x="348917" y="55200"/>
                </a:cubicBezTo>
                <a:cubicBezTo>
                  <a:pt x="352498" y="56032"/>
                  <a:pt x="356289" y="56448"/>
                  <a:pt x="360287" y="56448"/>
                </a:cubicBezTo>
                <a:cubicBezTo>
                  <a:pt x="365619" y="56448"/>
                  <a:pt x="370201" y="54620"/>
                  <a:pt x="374034" y="50965"/>
                </a:cubicBezTo>
                <a:cubicBezTo>
                  <a:pt x="377865" y="47310"/>
                  <a:pt x="379782" y="41661"/>
                  <a:pt x="379782" y="34016"/>
                </a:cubicBezTo>
                <a:close/>
                <a:moveTo>
                  <a:pt x="7967820" y="31552"/>
                </a:moveTo>
                <a:lnTo>
                  <a:pt x="8056794" y="31552"/>
                </a:lnTo>
                <a:lnTo>
                  <a:pt x="7987316" y="108951"/>
                </a:lnTo>
                <a:lnTo>
                  <a:pt x="7918587" y="108828"/>
                </a:lnTo>
                <a:close/>
                <a:moveTo>
                  <a:pt x="4977065" y="0"/>
                </a:moveTo>
                <a:cubicBezTo>
                  <a:pt x="5002391" y="0"/>
                  <a:pt x="5021468" y="3533"/>
                  <a:pt x="5034297" y="10599"/>
                </a:cubicBezTo>
                <a:cubicBezTo>
                  <a:pt x="5047126" y="17665"/>
                  <a:pt x="5053541" y="27608"/>
                  <a:pt x="5053541" y="40426"/>
                </a:cubicBezTo>
                <a:cubicBezTo>
                  <a:pt x="5053541" y="48149"/>
                  <a:pt x="5050751" y="54640"/>
                  <a:pt x="5045169" y="59899"/>
                </a:cubicBezTo>
                <a:cubicBezTo>
                  <a:pt x="5039587" y="65157"/>
                  <a:pt x="5031965" y="68444"/>
                  <a:pt x="5022301" y="69759"/>
                </a:cubicBezTo>
                <a:lnTo>
                  <a:pt x="5022552" y="82576"/>
                </a:lnTo>
                <a:lnTo>
                  <a:pt x="4979815" y="82576"/>
                </a:lnTo>
                <a:lnTo>
                  <a:pt x="4974816" y="56448"/>
                </a:lnTo>
                <a:cubicBezTo>
                  <a:pt x="4993977" y="55462"/>
                  <a:pt x="5003557" y="51189"/>
                  <a:pt x="5003557" y="43630"/>
                </a:cubicBezTo>
                <a:cubicBezTo>
                  <a:pt x="5003557" y="38043"/>
                  <a:pt x="5000975" y="34304"/>
                  <a:pt x="4995810" y="32414"/>
                </a:cubicBezTo>
                <a:cubicBezTo>
                  <a:pt x="4990644" y="30525"/>
                  <a:pt x="4983814" y="29580"/>
                  <a:pt x="4975316" y="2958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584099" y="2819248"/>
            <a:ext cx="9350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NBPB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1232" y="108711"/>
            <a:ext cx="59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7" y="656820"/>
            <a:ext cx="706483" cy="7218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8958" y="6428301"/>
            <a:ext cx="328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Năm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: 2021 - 2022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56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8463" cy="68908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77978" y="1652338"/>
            <a:ext cx="3176337" cy="30159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19867" y="1903751"/>
            <a:ext cx="2983043" cy="276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" y="329783"/>
            <a:ext cx="83625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617" y="3241964"/>
            <a:ext cx="430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625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931" cy="869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23" y="1019332"/>
            <a:ext cx="1439056" cy="1439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82" y="321040"/>
            <a:ext cx="1096780" cy="1096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4775" y="2967335"/>
            <a:ext cx="7122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5" y="134140"/>
            <a:ext cx="866358" cy="8851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58583" y="2023672"/>
            <a:ext cx="3013023" cy="29980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0467" y="2254345"/>
            <a:ext cx="2938072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2688" y="622810"/>
            <a:ext cx="719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3062" y="5141626"/>
            <a:ext cx="248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0065" y="5141626"/>
            <a:ext cx="2593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3" animBg="1"/>
      <p:bldP spid="8" grpId="4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0"/>
            <a:ext cx="821588" cy="839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7383" y="3313509"/>
            <a:ext cx="538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BÉ TINH MẮT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63" y="4267201"/>
            <a:ext cx="616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147" y="208547"/>
            <a:ext cx="736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16695" r="9076" b="2972"/>
          <a:stretch/>
        </p:blipFill>
        <p:spPr>
          <a:xfrm>
            <a:off x="6865495" y="1287395"/>
            <a:ext cx="2023406" cy="187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9" y="1071941"/>
            <a:ext cx="2585529" cy="258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5" y="3167852"/>
            <a:ext cx="2837280" cy="2706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30" y="3505818"/>
            <a:ext cx="2025690" cy="2681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6239" y="3797589"/>
            <a:ext cx="200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852" y="5874618"/>
            <a:ext cx="150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5143" y="3258457"/>
            <a:ext cx="197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4704" y="5561429"/>
            <a:ext cx="192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026695" y="3352800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8743177" y="4780416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888901" y="2659776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323357" y="5198562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5" y="3181591"/>
            <a:ext cx="682022" cy="729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27" y="4535824"/>
            <a:ext cx="682022" cy="729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85" y="4969431"/>
            <a:ext cx="682022" cy="7295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9009480" y="2717469"/>
            <a:ext cx="438966" cy="5148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0"/>
            <a:ext cx="821588" cy="8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7040" y="228418"/>
            <a:ext cx="6250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4" y="3866563"/>
            <a:ext cx="2277439" cy="2263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6" y="1071335"/>
            <a:ext cx="3932092" cy="2574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22252" r="19474" b="21735"/>
          <a:stretch/>
        </p:blipFill>
        <p:spPr>
          <a:xfrm>
            <a:off x="5689837" y="1128460"/>
            <a:ext cx="2314911" cy="202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7927" r="8481" b="11623"/>
          <a:stretch/>
        </p:blipFill>
        <p:spPr>
          <a:xfrm>
            <a:off x="9129009" y="3222884"/>
            <a:ext cx="2395845" cy="2224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1473" y="5551145"/>
            <a:ext cx="221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684" y="3788786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9406" y="6122684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8992" y="3337420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824057" y="2646898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364434" y="4870249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974512" y="5635706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01239" y="2869105"/>
            <a:ext cx="559544" cy="55832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2" y="2646898"/>
            <a:ext cx="682022" cy="729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0" y="2426633"/>
            <a:ext cx="682022" cy="7295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2" y="4699040"/>
            <a:ext cx="682022" cy="729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3014958" y="5682362"/>
            <a:ext cx="482838" cy="5148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0"/>
            <a:ext cx="821588" cy="8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1571" cy="1145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8720" y="2473377"/>
            <a:ext cx="562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BÉ TÌM 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8386">
              <a:srgbClr val="C3DAF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49767"/>
            <a:ext cx="12192000" cy="10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94" y="333861"/>
            <a:ext cx="2250160" cy="214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5" y="19795"/>
            <a:ext cx="2674691" cy="2674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71" y="0"/>
            <a:ext cx="689932" cy="704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4" y="113993"/>
            <a:ext cx="2314008" cy="2430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10535" r="24047" b="13382"/>
          <a:stretch/>
        </p:blipFill>
        <p:spPr>
          <a:xfrm>
            <a:off x="3372731" y="333861"/>
            <a:ext cx="2522920" cy="21431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5650948" y="2860653"/>
            <a:ext cx="120268" cy="399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38662" y="2975863"/>
            <a:ext cx="1573968" cy="146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51618" y="3061465"/>
            <a:ext cx="1387057" cy="128915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435 L -0.02018 0.61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29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957 0.606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23112 0.609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3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01719 0.61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3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8386">
              <a:srgbClr val="C3DAF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49767"/>
            <a:ext cx="12192000" cy="10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84" y="333861"/>
            <a:ext cx="2124522" cy="2124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>
          <a:xfrm>
            <a:off x="6385688" y="144077"/>
            <a:ext cx="2695732" cy="2146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71" y="0"/>
            <a:ext cx="689932" cy="704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182" l="10000" r="94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3" y="152538"/>
            <a:ext cx="2343677" cy="2138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30" y="417242"/>
            <a:ext cx="1873648" cy="1873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5785859" y="2902534"/>
            <a:ext cx="120268" cy="399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64427" y="2917260"/>
            <a:ext cx="1573968" cy="146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73709" y="3046572"/>
            <a:ext cx="1387057" cy="128915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435 L -0.02018 0.61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29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2957 0.606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22929 0.61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01718 0.61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3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140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92</cp:revision>
  <dcterms:created xsi:type="dcterms:W3CDTF">2021-10-04T13:52:15Z</dcterms:created>
  <dcterms:modified xsi:type="dcterms:W3CDTF">2022-01-06T08:50:55Z</dcterms:modified>
</cp:coreProperties>
</file>