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2" r:id="rId3"/>
    <p:sldId id="283" r:id="rId4"/>
    <p:sldId id="284" r:id="rId5"/>
    <p:sldId id="288" r:id="rId6"/>
    <p:sldId id="285" r:id="rId7"/>
    <p:sldId id="286" r:id="rId8"/>
    <p:sldId id="287" r:id="rId9"/>
    <p:sldId id="290" r:id="rId10"/>
    <p:sldId id="289" r:id="rId11"/>
    <p:sldId id="291" r:id="rId12"/>
    <p:sldId id="29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85451-FE09-4B7E-B7A7-FFFEB5BACA25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11008-A2EB-479B-9AA5-456FA6B0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5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264" y="67693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964" y="2239966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881" y="3411624"/>
            <a:ext cx="750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4406111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6276" y="4981635"/>
            <a:ext cx="5337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91" y="661253"/>
            <a:ext cx="786017" cy="803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65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9331"/>
    </mc:Choice>
    <mc:Fallback xmlns="">
      <p:transition spd="slow" advTm="29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1118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5" y="914400"/>
            <a:ext cx="7537266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2878" y="3479592"/>
            <a:ext cx="302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485" y="0"/>
            <a:ext cx="919734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7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100" y="3810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6500" y="91743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76399"/>
            <a:ext cx="6629400" cy="46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7620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524000"/>
            <a:ext cx="7010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8"/>
            <a:ext cx="9067800" cy="68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8"/>
            <a:ext cx="9128588" cy="68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" y="0"/>
            <a:ext cx="9153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" y="0"/>
            <a:ext cx="9159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26" y="17489"/>
            <a:ext cx="9224860" cy="684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0" y="0"/>
            <a:ext cx="9151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97" y="16238"/>
            <a:ext cx="9168516" cy="68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631</TotalTime>
  <Words>144</Words>
  <Application>Microsoft Office PowerPoint</Application>
  <PresentationFormat>On-screen Show (4:3)</PresentationFormat>
  <Paragraphs>21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54</cp:revision>
  <dcterms:created xsi:type="dcterms:W3CDTF">2020-04-21T06:40:47Z</dcterms:created>
  <dcterms:modified xsi:type="dcterms:W3CDTF">2022-01-20T04:00:27Z</dcterms:modified>
</cp:coreProperties>
</file>