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3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2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1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8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769C-C090-4A4D-9B02-22A02A75A1B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2517-FBDD-4ADB-BEFC-5BF0C7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Desktop\maxresdefault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a5af5d30cb79a87af672063b75e756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82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84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74"/>
            <a:ext cx="9067800" cy="68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393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74"/>
            <a:ext cx="9144000" cy="680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5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71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84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01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On-screen Show (4:3)</PresentationFormat>
  <Paragraphs>0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All users Win7 x86</cp:lastModifiedBy>
  <cp:revision>2</cp:revision>
  <dcterms:created xsi:type="dcterms:W3CDTF">2019-10-14T01:27:11Z</dcterms:created>
  <dcterms:modified xsi:type="dcterms:W3CDTF">2019-10-14T05:57:17Z</dcterms:modified>
</cp:coreProperties>
</file>