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8" r:id="rId4"/>
    <p:sldId id="280" r:id="rId5"/>
    <p:sldId id="271" r:id="rId6"/>
    <p:sldId id="270" r:id="rId7"/>
    <p:sldId id="273" r:id="rId8"/>
    <p:sldId id="274" r:id="rId9"/>
    <p:sldId id="275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1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4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E46D-050C-4F6A-9D8C-A9FCC891544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1C8B1-47F9-4873-A258-230758F2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17.PNG"/><Relationship Id="rId2" Type="http://schemas.microsoft.com/office/2007/relationships/media" Target="../media/media1.wma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158" y="2343955"/>
            <a:ext cx="10085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Time New Roman"/>
              </a:rPr>
              <a:t>Trích dẫn và đàm thoại nội dung câu chuyện:</a:t>
            </a:r>
            <a:endParaRPr lang="en-US" sz="3600" b="1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4480" y="511926"/>
            <a:ext cx="891040" cy="660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2"/>
    </mc:Choice>
    <mc:Fallback xmlns="">
      <p:transition spd="slow" advTm="10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22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117" y="1741447"/>
            <a:ext cx="101017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 New Roman"/>
              </a:rPr>
              <a:t>Giáo dục:</a:t>
            </a:r>
            <a:endParaRPr lang="en-US" sz="2800" smtClean="0">
              <a:latin typeface="Time New Roman"/>
            </a:endParaRPr>
          </a:p>
          <a:p>
            <a:r>
              <a:rPr lang="en-US" sz="2800">
                <a:latin typeface="Time New Roman"/>
              </a:rPr>
              <a:t>C</a:t>
            </a:r>
            <a:r>
              <a:rPr lang="en-US" sz="2800" smtClean="0">
                <a:latin typeface="Time New Roman"/>
              </a:rPr>
              <a:t>ác con phải biết vâng lời ông bà, bố mẹ và cô giáo</a:t>
            </a:r>
            <a:endParaRPr lang="en-US" sz="2800">
              <a:latin typeface="Time New Roman"/>
            </a:endParaRPr>
          </a:p>
          <a:p>
            <a:r>
              <a:rPr lang="en-US" sz="2800" smtClean="0">
                <a:latin typeface="Time New Roman"/>
              </a:rPr>
              <a:t>Khi đi đâu chơi phải có người lớn đi cùng và nhớ là không đi theo người lạ.</a:t>
            </a:r>
          </a:p>
          <a:p>
            <a:r>
              <a:rPr lang="en-US" sz="2800" smtClean="0">
                <a:latin typeface="Time New Roman"/>
              </a:rPr>
              <a:t>Đặc biệt khi làm sai điều gì các con phải biết nhận lỗi và xin lỗi. Thế mới là con ngoan.</a:t>
            </a:r>
          </a:p>
          <a:p>
            <a:endParaRPr lang="en-US" sz="2800"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0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2"/>
    </mc:Choice>
    <mc:Fallback xmlns="">
      <p:transition spd="slow" advTm="32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8" y="1984957"/>
            <a:ext cx="9156879" cy="4873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6598" y="826068"/>
            <a:ext cx="954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Cô vừa kể cho các con nghe câu chuyện gì?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175" y="9262"/>
            <a:ext cx="891040" cy="660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5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5"/>
    </mc:Choice>
    <mc:Fallback xmlns="">
      <p:transition spd="slow" advTm="14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295721" y="244698"/>
            <a:ext cx="929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Trong câu chuyện có những nhân vật nào?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98" y="1911336"/>
            <a:ext cx="3521736" cy="4946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97" y="1836947"/>
            <a:ext cx="3941772" cy="5021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" y="1911337"/>
            <a:ext cx="3758205" cy="4946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451" y="179462"/>
            <a:ext cx="891040" cy="660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7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5"/>
    </mc:Choice>
    <mc:Fallback xmlns="">
      <p:transition spd="slow" advTm="25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9969" y="365125"/>
            <a:ext cx="9859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 New Roman"/>
              </a:rPr>
              <a:t>Trước khi đi vịt mẹ dặn các chú vịt con điều gì?</a:t>
            </a:r>
            <a:endParaRPr lang="en-US" sz="360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991" y="35099"/>
            <a:ext cx="891040" cy="6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14874"/>
            <a:ext cx="7720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 New Roman"/>
              </a:rPr>
              <a:t>- Vịt xám có nghe lời mẹ dặn không?</a:t>
            </a:r>
          </a:p>
          <a:p>
            <a:r>
              <a:rPr lang="en-US" sz="3600" smtClean="0">
                <a:solidFill>
                  <a:srgbClr val="FF0000"/>
                </a:solidFill>
                <a:latin typeface="Time New Roman"/>
              </a:rPr>
              <a:t>Vịt xám đã đi đâu? </a:t>
            </a:r>
            <a:endParaRPr lang="en-US" sz="360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917" y="33803"/>
            <a:ext cx="891040" cy="660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9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0"/>
    </mc:Choice>
    <mc:Fallback xmlns="">
      <p:transition spd="slow" advTm="10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3601" y="139003"/>
            <a:ext cx="7730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Lúc ăn no vịt xám nhìn lên không thấy mẹ chú gọi mẹ như thế nào?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5" y="1478335"/>
            <a:ext cx="6551053" cy="5205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129" y="1478335"/>
            <a:ext cx="6812924" cy="5205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5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3"/>
    </mc:Choice>
    <mc:Fallback xmlns="">
      <p:transition spd="slow" advTm="12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"/>
            <a:ext cx="12192000" cy="6853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7128" y="205141"/>
            <a:ext cx="833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Nghe tiếng vịt kêu cáo lẩm bẩm điều gì?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757"/>
            <a:ext cx="12192000" cy="5466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3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2"/>
    </mc:Choice>
    <mc:Fallback xmlns="">
      <p:transition spd="slow" advTm="10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8057" y="671357"/>
            <a:ext cx="616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Ai đã cứu vịt xám thoát chết?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61305" y="6553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" y="1661375"/>
            <a:ext cx="12126167" cy="5166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8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268" y="426990"/>
            <a:ext cx="761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Khi gặp được mẹ vịt xám đã làm gì?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312"/>
            <a:ext cx="12192000" cy="5212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0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7"/>
    </mc:Choice>
    <mc:Fallback xmlns="">
      <p:transition spd="slow" advTm="10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9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163</Words>
  <Application>Microsoft Office PowerPoint</Application>
  <PresentationFormat>Widescreen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75</cp:revision>
  <dcterms:created xsi:type="dcterms:W3CDTF">2021-11-29T13:54:39Z</dcterms:created>
  <dcterms:modified xsi:type="dcterms:W3CDTF">2021-12-21T15:45:55Z</dcterms:modified>
</cp:coreProperties>
</file>