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66" r:id="rId3"/>
    <p:sldId id="258" r:id="rId4"/>
    <p:sldId id="260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7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9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0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4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5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2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5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3.gif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20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5777" y="4632326"/>
            <a:ext cx="9614262" cy="211618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 </a:t>
            </a:r>
            <a:r>
              <a:rPr lang="en-US" dirty="0" err="1" smtClean="0"/>
              <a:t>Tro</a:t>
            </a:r>
            <a:endParaRPr lang="en-US" dirty="0"/>
          </a:p>
        </p:txBody>
      </p:sp>
      <p:sp>
        <p:nvSpPr>
          <p:cNvPr id="6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225228" y="5112056"/>
            <a:ext cx="859536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đoán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2077" cy="6858000"/>
          </a:xfrm>
          <a:prstGeom prst="rect">
            <a:avLst/>
          </a:prstGeom>
        </p:spPr>
      </p:pic>
      <p:sp>
        <p:nvSpPr>
          <p:cNvPr id="6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907177" y="4752257"/>
            <a:ext cx="9209314" cy="18763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Theo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365959" y="2614503"/>
            <a:ext cx="386660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58" y="4350327"/>
            <a:ext cx="524822" cy="4642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199" y="3664879"/>
            <a:ext cx="714375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438055" y="4259464"/>
            <a:ext cx="394102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chậm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376442" y="101051"/>
            <a:ext cx="4815558" cy="1995958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8223624" y="549346"/>
            <a:ext cx="3301950" cy="10993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đệm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98873" y="2614503"/>
            <a:ext cx="431411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1.Gõ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chậm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15" y="4352107"/>
            <a:ext cx="524822" cy="4642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38" y="4104662"/>
            <a:ext cx="714375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98872" y="4330000"/>
            <a:ext cx="431411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 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376442" y="101051"/>
            <a:ext cx="4815558" cy="1995958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8223624" y="549346"/>
            <a:ext cx="3301950" cy="10993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15" y="4352107"/>
            <a:ext cx="524822" cy="4642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38" y="4104662"/>
            <a:ext cx="714375" cy="11906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7376442" y="101051"/>
            <a:ext cx="4815558" cy="1995958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8121852" y="549346"/>
            <a:ext cx="3301950" cy="10993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!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5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rò chơi âm nhạc Vòng tròn tiết tấu đã cắt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1257"/>
            <a:ext cx="12802038" cy="7195077"/>
          </a:xfrm>
        </p:spPr>
      </p:pic>
    </p:spTree>
    <p:extLst>
      <p:ext uri="{BB962C8B-B14F-4D97-AF65-F5344CB8AC3E}">
        <p14:creationId xmlns:p14="http://schemas.microsoft.com/office/powerpoint/2010/main" val="16687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tấu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98873" y="2614503"/>
            <a:ext cx="431411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chậm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15" y="4352107"/>
            <a:ext cx="524822" cy="4642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938" y="4104662"/>
            <a:ext cx="714375" cy="1190625"/>
          </a:xfrm>
          <a:prstGeom prst="rect">
            <a:avLst/>
          </a:prstGeom>
        </p:spPr>
      </p:pic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298872" y="4330000"/>
            <a:ext cx="431411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phách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376442" y="101051"/>
            <a:ext cx="4815558" cy="1995958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8121852" y="549346"/>
            <a:ext cx="3301950" cy="10993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3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155</Words>
  <Application>Microsoft Office PowerPoint</Application>
  <PresentationFormat>Widescreen</PresentationFormat>
  <Paragraphs>20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Tien Duat</dc:creator>
  <cp:lastModifiedBy>Le Tien Duat</cp:lastModifiedBy>
  <cp:revision>70</cp:revision>
  <dcterms:created xsi:type="dcterms:W3CDTF">2021-09-17T12:48:26Z</dcterms:created>
  <dcterms:modified xsi:type="dcterms:W3CDTF">2021-11-29T10:09:07Z</dcterms:modified>
</cp:coreProperties>
</file>