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79" r:id="rId3"/>
    <p:sldId id="280" r:id="rId4"/>
    <p:sldId id="281" r:id="rId5"/>
    <p:sldId id="257" r:id="rId6"/>
    <p:sldId id="263" r:id="rId7"/>
    <p:sldId id="264" r:id="rId8"/>
    <p:sldId id="258" r:id="rId9"/>
    <p:sldId id="262" r:id="rId10"/>
    <p:sldId id="278" r:id="rId11"/>
    <p:sldId id="267" r:id="rId12"/>
    <p:sldId id="268" r:id="rId13"/>
    <p:sldId id="271" r:id="rId14"/>
    <p:sldId id="269" r:id="rId15"/>
    <p:sldId id="274" r:id="rId16"/>
    <p:sldId id="275" r:id="rId17"/>
    <p:sldId id="276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012" autoAdjust="0"/>
  </p:normalViewPr>
  <p:slideViewPr>
    <p:cSldViewPr snapToGrid="0">
      <p:cViewPr varScale="1">
        <p:scale>
          <a:sx n="60" d="100"/>
          <a:sy n="60" d="100"/>
        </p:scale>
        <p:origin x="372" y="-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8C030-065E-464A-8976-1A92D51B38A9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621B-A853-49EB-8C41-405256C50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7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7621B-A853-49EB-8C41-405256C503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7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3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1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2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9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3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E598-E6E3-43B8-9C98-F300FEC1DF11}" type="datetimeFigureOut">
              <a:rPr lang="en-US" smtClean="0"/>
              <a:t>28/02/2018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A292D-515D-40D1-A444-6E7426914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9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6.wav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audio" Target="../media/audio9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audio" Target="../media/audio1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31.emf"/><Relationship Id="rId4" Type="http://schemas.openxmlformats.org/officeDocument/2006/relationships/audio" Target="../media/audio11.wav"/><Relationship Id="rId9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47341" y="1574960"/>
            <a:ext cx="8370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3131" y="3310759"/>
            <a:ext cx="102618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tài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Nhìn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đoán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3499945" y="4694543"/>
            <a:ext cx="7018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Lứa</a:t>
            </a:r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tuổi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: 4-5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Tuổi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  <a:p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viên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Thị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Nhài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2506"/>
            <a:ext cx="653131" cy="1484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2073" y="2624759"/>
            <a:ext cx="769927" cy="1111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63" y="3302176"/>
            <a:ext cx="1708088" cy="197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" y="-26628"/>
            <a:ext cx="3059063" cy="1513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52931">
            <a:off x="10136802" y="-208951"/>
            <a:ext cx="2209524" cy="2190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5829" y="5644055"/>
            <a:ext cx="1320343" cy="14097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11151">
            <a:off x="102285" y="5466024"/>
            <a:ext cx="1263809" cy="1349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0316" y="-155021"/>
            <a:ext cx="4659305" cy="554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131" y="6353717"/>
            <a:ext cx="4663844" cy="548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8346" y="6392896"/>
            <a:ext cx="4663844" cy="548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4589" y="-116871"/>
            <a:ext cx="4663844" cy="548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1105675" y="4879441"/>
            <a:ext cx="2620987" cy="548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195861">
            <a:off x="10642030" y="4953805"/>
            <a:ext cx="2772323" cy="548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571" y="247577"/>
            <a:ext cx="6322100" cy="4023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9968" y="665505"/>
            <a:ext cx="4102964" cy="29873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18976" y="27043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  <a:effectLst>
                  <a:glow rad="101600">
                    <a:srgbClr val="54A02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400" b="1" dirty="0" smtClean="0">
                <a:solidFill>
                  <a:srgbClr val="C00000"/>
                </a:solidFill>
                <a:effectLst>
                  <a:glow rad="101600">
                    <a:srgbClr val="54A02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 NHẠC</a:t>
            </a:r>
            <a:endParaRPr lang="vi-VN" sz="2400" b="1" dirty="0">
              <a:solidFill>
                <a:srgbClr val="C00000"/>
              </a:solidFill>
              <a:effectLst>
                <a:glow rad="101600">
                  <a:srgbClr val="54A021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4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0200" y="6361782"/>
            <a:ext cx="2490377" cy="4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31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72" y="162838"/>
            <a:ext cx="4960306" cy="3106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50278" y="3690788"/>
            <a:ext cx="5022937" cy="31672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0278" y="162838"/>
            <a:ext cx="5022937" cy="31064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71" y="3690424"/>
            <a:ext cx="4960307" cy="31672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72" y="162838"/>
            <a:ext cx="4960306" cy="3106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50278" y="3690788"/>
            <a:ext cx="5022937" cy="31672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0278" y="162838"/>
            <a:ext cx="5022937" cy="31064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71" y="3690424"/>
            <a:ext cx="4960307" cy="31672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77" y="162838"/>
            <a:ext cx="5022937" cy="31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8" y="107458"/>
            <a:ext cx="12074012" cy="6573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8" y="107458"/>
            <a:ext cx="12074012" cy="6573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2867" y="783181"/>
            <a:ext cx="364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lái</a:t>
            </a:r>
            <a:r>
              <a:rPr lang="en-US" sz="2800" dirty="0" smtClean="0">
                <a:solidFill>
                  <a:srgbClr val="FF0000"/>
                </a:solidFill>
              </a:rPr>
              <a:t> ô </a:t>
            </a:r>
            <a:r>
              <a:rPr lang="en-US" sz="2800" dirty="0" err="1" smtClean="0">
                <a:solidFill>
                  <a:srgbClr val="FF0000"/>
                </a:solidFill>
              </a:rPr>
              <a:t>tô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214487"/>
            <a:ext cx="961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C000"/>
                </a:solidFill>
              </a:rPr>
              <a:t>Bài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tranh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này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tương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ứng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với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bài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hát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nào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4" name="Em Tập Lái Ô tô - Xuân Mai _ Nghe tải bài hát Mp3 320Kb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2364" y="4842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ype.wav"/>
          </p:stSnd>
        </p:sndAc>
      </p:transition>
    </mc:Choice>
    <mc:Fallback xmlns="">
      <p:transition spd="slow">
        <p:sndAc>
          <p:stSnd>
            <p:snd r:embed="rId10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0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5" y="0"/>
            <a:ext cx="12413226" cy="69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53" y="0"/>
            <a:ext cx="11667614" cy="6563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49" y="3524865"/>
            <a:ext cx="4776957" cy="303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88" y="107458"/>
            <a:ext cx="12074012" cy="6573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88" y="139763"/>
            <a:ext cx="12074011" cy="6573562"/>
          </a:xfrm>
          <a:prstGeom prst="rect">
            <a:avLst/>
          </a:prstGeom>
        </p:spPr>
      </p:pic>
      <p:pic>
        <p:nvPicPr>
          <p:cNvPr id="13" name="Em Tập Lái Ô tô - Xuân Mai _ Nghe tải bài hát Mp3 320Kb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86" y="75152"/>
            <a:ext cx="12074013" cy="6782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0416" y="700200"/>
            <a:ext cx="457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Em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thuyền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864" y="176980"/>
            <a:ext cx="758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Bức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tranh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này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tương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ứng</a:t>
            </a:r>
            <a:r>
              <a:rPr lang="en-US" sz="2800" dirty="0" smtClean="0">
                <a:solidFill>
                  <a:srgbClr val="0070C0"/>
                </a:solidFill>
              </a:rPr>
              <a:t>  </a:t>
            </a:r>
            <a:r>
              <a:rPr lang="en-US" sz="2800" dirty="0" err="1" smtClean="0">
                <a:solidFill>
                  <a:srgbClr val="0070C0"/>
                </a:solidFill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bài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hát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nào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6" name="EmDiChoiThuyen-XuanMai_3d6h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5745" y="490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bomb.wav"/>
          </p:stSnd>
        </p:sndAc>
      </p:transition>
    </mc:Choice>
    <mc:Fallback xmlns="">
      <p:transition spd="slow">
        <p:sndAc>
          <p:stSnd>
            <p:snd r:embed="rId12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6363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6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86" y="0"/>
            <a:ext cx="11667614" cy="6563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49" y="3524865"/>
            <a:ext cx="4776957" cy="303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62" y="0"/>
            <a:ext cx="11667614" cy="6563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49" y="3524865"/>
            <a:ext cx="4776957" cy="303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993" y="3524865"/>
            <a:ext cx="4830399" cy="303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 Di Qua Nga Tu Duong Pho - Nhac Thieu Nh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56" y="0"/>
            <a:ext cx="120343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56" y="0"/>
            <a:ext cx="120343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1999" cy="6857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6904" y="169796"/>
            <a:ext cx="10545096" cy="87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1363" y="922950"/>
            <a:ext cx="4434869" cy="551890"/>
          </a:xfrm>
          <a:prstGeom prst="rect">
            <a:avLst/>
          </a:prstGeom>
        </p:spPr>
      </p:pic>
      <p:pic>
        <p:nvPicPr>
          <p:cNvPr id="13" name="Em Di Qua Nga Tu Duong Pho - Nhac Thieu Nh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3008" y="5094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3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6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181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7276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85" y="1892593"/>
            <a:ext cx="4161905" cy="1180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56" y="689368"/>
            <a:ext cx="7514286" cy="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99116" y="271793"/>
            <a:ext cx="4525473" cy="60526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rgbClr val="90C226">
                  <a:lumMod val="45000"/>
                  <a:lumOff val="55000"/>
                </a:srgbClr>
              </a:gs>
              <a:gs pos="83000">
                <a:srgbClr val="90C226">
                  <a:lumMod val="45000"/>
                  <a:lumOff val="55000"/>
                </a:srgbClr>
              </a:gs>
              <a:gs pos="100000">
                <a:srgbClr val="90C226">
                  <a:lumMod val="30000"/>
                  <a:lumOff val="70000"/>
                </a:srgb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I.Mục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262" y="1072055"/>
            <a:ext cx="115088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Kiến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en-US" sz="2200" dirty="0" smtClean="0">
                <a:solidFill>
                  <a:srgbClr val="0000FF"/>
                </a:solidFill>
                <a:latin typeface="Trebuchet MS"/>
              </a:rPr>
              <a:t>-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nắm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luật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chơi</a:t>
            </a:r>
            <a:endParaRPr lang="en-US" sz="2800" dirty="0">
              <a:solidFill>
                <a:srgbClr val="0000FF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fontAlgn="base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Kỹ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pt-PT" sz="2800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t-PT" sz="2800" dirty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Trẻ </a:t>
            </a:r>
            <a:r>
              <a:rPr lang="pt-PT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 kỹ năng phát hiện tinh và nhanh nhẹn khi chơi trò chơi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en-US" sz="2200" b="1" dirty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200" b="1" dirty="0" err="1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sz="2800" dirty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endParaRPr lang="en-US" sz="2800" dirty="0">
              <a:solidFill>
                <a:srgbClr val="000099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1922128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9656" y="428333"/>
            <a:ext cx="2532992" cy="861774"/>
          </a:xfrm>
          <a:prstGeom prst="rect">
            <a:avLst/>
          </a:prstGeom>
          <a:gradFill>
            <a:gsLst>
              <a:gs pos="0">
                <a:srgbClr val="0070C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rgbClr val="0070C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938" y="145949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Powerpont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4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69" y="459865"/>
            <a:ext cx="4141076" cy="861774"/>
          </a:xfrm>
          <a:prstGeom prst="rect">
            <a:avLst/>
          </a:prstGeom>
          <a:gradFill>
            <a:gsLst>
              <a:gs pos="0">
                <a:srgbClr val="00B0F0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III.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257" y="1812175"/>
            <a:ext cx="10656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1.Ổn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4513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779" y="157655"/>
            <a:ext cx="12192000" cy="6700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5972" y="157655"/>
            <a:ext cx="5454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</a:rPr>
              <a:t>Trò</a:t>
            </a:r>
            <a:r>
              <a:rPr lang="en-US" sz="8000" dirty="0" smtClean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</a:t>
            </a:r>
            <a:r>
              <a:rPr lang="en-US" sz="8000" dirty="0" err="1" smtClean="0">
                <a:solidFill>
                  <a:srgbClr val="FF0000"/>
                </a:solidFill>
              </a:rPr>
              <a:t>hơi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6414" y="1192925"/>
            <a:ext cx="10867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Nhìn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hình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đoán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tên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bài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69" y="428"/>
            <a:ext cx="11766331" cy="685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140" y="1905189"/>
            <a:ext cx="1371429" cy="304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195" y="1174689"/>
            <a:ext cx="8022107" cy="2341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823" y="3639235"/>
            <a:ext cx="8016853" cy="20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75" y="0"/>
            <a:ext cx="11169445" cy="62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72" y="162838"/>
            <a:ext cx="4960306" cy="3106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50278" y="3690788"/>
            <a:ext cx="5022937" cy="31672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0278" y="162838"/>
            <a:ext cx="5022937" cy="31064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71" y="3690424"/>
            <a:ext cx="4960307" cy="31672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5369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52" y="252566"/>
            <a:ext cx="10545096" cy="6411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53" y="274179"/>
            <a:ext cx="10545095" cy="6411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186" y="274178"/>
            <a:ext cx="10874562" cy="6583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9213" y="282371"/>
            <a:ext cx="9496872" cy="15300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4255" y="1300931"/>
            <a:ext cx="3473890" cy="511505"/>
          </a:xfrm>
          <a:prstGeom prst="rect">
            <a:avLst/>
          </a:prstGeom>
        </p:spPr>
      </p:pic>
      <p:pic>
        <p:nvPicPr>
          <p:cNvPr id="1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7399" y="4741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aser.wav"/>
          </p:stSnd>
        </p:sndAc>
      </p:transition>
    </mc:Choice>
    <mc:Fallback xmlns="">
      <p:transition spd="slow">
        <p:sndAc>
          <p:stSnd>
            <p:snd r:embed="rId12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5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203</Words>
  <Application>Microsoft Office PowerPoint</Application>
  <PresentationFormat>Widescreen</PresentationFormat>
  <Paragraphs>36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Đức Giang Giáo án: Âm nhạc Nhìn hình đoán tên bài hát Giáo viên: Nguyễn Thị Nhài Lứa tuổi: Mẫu giáo nhỡ</dc:title>
  <dc:creator>All users - Windows 8</dc:creator>
  <cp:lastModifiedBy>All users - Windows 8</cp:lastModifiedBy>
  <cp:revision>40</cp:revision>
  <dcterms:created xsi:type="dcterms:W3CDTF">2017-04-19T02:32:50Z</dcterms:created>
  <dcterms:modified xsi:type="dcterms:W3CDTF">2018-02-28T01:57:56Z</dcterms:modified>
</cp:coreProperties>
</file>