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84" r:id="rId6"/>
    <p:sldId id="280" r:id="rId7"/>
    <p:sldId id="27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9900"/>
    <a:srgbClr val="9FE0FC"/>
    <a:srgbClr val="F37818"/>
    <a:srgbClr val="FFD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21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7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7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2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6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9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ĨNH VỰC PHÁT TRIỂN NGÔ NG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5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63577" y="254254"/>
            <a:ext cx="4650378" cy="561702"/>
            <a:chOff x="3802618" y="-594832"/>
            <a:chExt cx="4650378" cy="561702"/>
          </a:xfrm>
        </p:grpSpPr>
        <p:sp>
          <p:nvSpPr>
            <p:cNvPr id="3" name="Rounded Rectangle 2"/>
            <p:cNvSpPr/>
            <p:nvPr/>
          </p:nvSpPr>
          <p:spPr>
            <a:xfrm>
              <a:off x="3802618" y="-594832"/>
              <a:ext cx="4650378" cy="56170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02618" y="-529425"/>
              <a:ext cx="46503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760" y="1663714"/>
            <a:ext cx="5460480" cy="353057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222806" y="254254"/>
            <a:ext cx="3931920" cy="5617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64469" y="299688"/>
            <a:ext cx="3448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4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31" y="0"/>
            <a:ext cx="12232931" cy="684775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75425" y="420148"/>
            <a:ext cx="3814355" cy="64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75425" y="524744"/>
            <a:ext cx="3814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823" y="2047165"/>
            <a:ext cx="4451480" cy="4614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805" y="5327059"/>
            <a:ext cx="1633095" cy="1427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404" y="895393"/>
            <a:ext cx="3403363" cy="3071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489" y="5013758"/>
            <a:ext cx="1877371" cy="1877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840" t="21980" r="8249" b="17191"/>
          <a:stretch/>
        </p:blipFill>
        <p:spPr>
          <a:xfrm>
            <a:off x="3646093" y="4909161"/>
            <a:ext cx="2012297" cy="13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67359"/>
            <a:ext cx="12254022" cy="6992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7520" y="692331"/>
            <a:ext cx="7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83590" y="246124"/>
            <a:ext cx="4323806" cy="527634"/>
          </a:xfrm>
          <a:prstGeom prst="roundRect">
            <a:avLst/>
          </a:prstGeom>
          <a:solidFill>
            <a:srgbClr val="CC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69228" y="289795"/>
            <a:ext cx="3853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177" y="4852752"/>
            <a:ext cx="1934722" cy="16912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228" y="1319254"/>
            <a:ext cx="5090620" cy="527694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004725" y="175872"/>
            <a:ext cx="4323806" cy="516459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0093" y="204223"/>
            <a:ext cx="3853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8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973"/>
            <a:ext cx="12357663" cy="707197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32513" y="384680"/>
            <a:ext cx="4687911" cy="5438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90146" y="410605"/>
            <a:ext cx="45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90146" y="410605"/>
            <a:ext cx="4378818" cy="5438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66476" y="469317"/>
            <a:ext cx="3621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350" t="37085"/>
          <a:stretch/>
        </p:blipFill>
        <p:spPr>
          <a:xfrm>
            <a:off x="2379631" y="2145268"/>
            <a:ext cx="2714881" cy="1935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715" y="2579426"/>
            <a:ext cx="3408863" cy="45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249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53636" y="284621"/>
            <a:ext cx="3848668" cy="5595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04012" y="348956"/>
            <a:ext cx="3220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89996" y="238322"/>
            <a:ext cx="4844955" cy="5595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3512" y="276345"/>
            <a:ext cx="4692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75456" y="246598"/>
            <a:ext cx="3848668" cy="5595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8922" y="248334"/>
            <a:ext cx="3232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333" r="90000">
                        <a14:foregroundMark x1="51111" y1="43611" x2="541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45" y="4067032"/>
            <a:ext cx="2228106" cy="2228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56108" r="61818"/>
          <a:stretch/>
        </p:blipFill>
        <p:spPr>
          <a:xfrm rot="20989173">
            <a:off x="2666779" y="3610948"/>
            <a:ext cx="2336377" cy="2062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337" y="1992573"/>
            <a:ext cx="3818129" cy="46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5" grpId="1"/>
      <p:bldP spid="6" grpId="0" animBg="1"/>
      <p:bldP spid="6" grpId="1" animBg="1"/>
      <p:bldP spid="7" grpId="0"/>
      <p:bldP spid="7" grpId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540" y="0"/>
            <a:ext cx="1569493" cy="1569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61" y="539087"/>
            <a:ext cx="1317009" cy="1317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7" y="4862017"/>
            <a:ext cx="1878842" cy="1878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" y="191069"/>
            <a:ext cx="1569493" cy="15694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9137" y="2395183"/>
            <a:ext cx="7219666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133</Words>
  <Application>Microsoft Office PowerPoint</Application>
  <PresentationFormat>Widescreen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49</cp:revision>
  <dcterms:created xsi:type="dcterms:W3CDTF">2021-11-27T09:26:37Z</dcterms:created>
  <dcterms:modified xsi:type="dcterms:W3CDTF">2021-12-21T13:54:52Z</dcterms:modified>
</cp:coreProperties>
</file>