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77" r:id="rId4"/>
    <p:sldId id="259" r:id="rId5"/>
    <p:sldId id="257" r:id="rId6"/>
    <p:sldId id="258" r:id="rId7"/>
    <p:sldId id="266" r:id="rId8"/>
    <p:sldId id="260" r:id="rId9"/>
    <p:sldId id="261" r:id="rId10"/>
    <p:sldId id="262" r:id="rId11"/>
    <p:sldId id="287" r:id="rId12"/>
    <p:sldId id="263" r:id="rId13"/>
    <p:sldId id="278" r:id="rId14"/>
    <p:sldId id="279" r:id="rId15"/>
    <p:sldId id="281" r:id="rId16"/>
    <p:sldId id="283" r:id="rId17"/>
    <p:sldId id="284" r:id="rId18"/>
    <p:sldId id="282" r:id="rId19"/>
    <p:sldId id="288" r:id="rId20"/>
    <p:sldId id="286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FF"/>
    <a:srgbClr val="FFFFCC"/>
    <a:srgbClr val="CCFFFF"/>
    <a:srgbClr val="99FFCC"/>
    <a:srgbClr val="66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6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A280-1E3B-4CF5-A5B2-89302F9D5082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034F-82C9-467B-9887-86D14E507E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12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C9E3-74A4-401E-ABB9-C8454ED1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12C34-93AB-47C4-AEA3-8C565ABB1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839B2-F9AA-4DCF-A048-FA61A235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6324D-C02E-40B2-9CB5-BAA871D2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48C1E-DE65-4CE1-B625-F2A25AEB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39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08EB-BE52-4FC1-9959-2E5683D3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489DA-DBB6-4EFC-9DE9-A8A6E92A6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E56FC-8BFA-4759-99DA-3AC54E24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62EBF-AEAE-40E3-A2CC-97320A4C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B655F-2D1C-4ED2-81E7-1082C2B7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726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9B227-D368-4C93-AD53-475416FF6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DE5A7-D414-4864-A1DB-DCC52A5BE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8C284-1BDB-4665-825D-FE7EDD8D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6A2AD-02A0-408A-AB7E-A9058986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8727A-DAFD-4F47-9F21-A5F6D80D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67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D1EF-1969-4DA4-A422-18C5AB75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A120C-5FDF-4A05-869B-FD85E652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E088-FE45-4C47-BE07-B8669640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79AB-78BB-4243-A7A1-33CC7FC6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3D4F7-68A3-4CE4-A75C-1D1FA840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79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4B6B-0CF8-4FCF-8D6E-C06FC948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800D7-E30E-44A5-9712-690D25650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A789-BD69-4DFA-96C9-7202B6AF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961C9-43CB-47CA-8580-CD8C846E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D5DAD-B49A-4512-8326-3688D8E8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15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8115-BF7D-49D6-9DFE-39DC6F564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C2EC7-7791-498C-AAAD-1CA0E4E89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B958D-D9C8-4C6B-88E4-9EE90C8C6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6C527-77AB-49A1-96FC-15DEB9A7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2F998-C5E6-4399-9371-F20FD4F9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10A41-77BB-426D-B208-33B5A2D8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00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DB23-F353-4173-B072-E7080A06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1BBF3-AA72-4885-A683-875615BFA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D2BE1-302D-4898-87E1-5BDB88DA5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A47B4-6933-457E-A5BB-C5D7A6C89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ED800-792D-4789-BCCB-9977654F7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D1516-7208-4C03-B9D2-8E425FE0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2B897-3B0B-429C-B111-E380902B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A36F3-82CA-4072-AE3A-5B482112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4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ACEB-6208-4A82-8E30-B80757F2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CAA17-BF6B-4BFB-B46E-897C7137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D0087-79CE-4905-AE38-9010C8BA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D4E4A-09F7-4845-A69D-36F6E0ED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05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86368-4EBC-49B8-9ACF-AC258BDA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A7B0B-1BC7-466C-8D80-09075C8D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56606-8D13-4E91-902B-2F288D4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677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1724-FA3E-4BC4-B21A-1886F64E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23F76-0B69-45DA-B665-C289A5D9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49F03-C276-4B81-88AB-8D2C3070D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676EE-7F0B-4DCF-854A-540889B9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24E93-7206-4A24-84CC-D69F61C8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4E065-C3B6-43D1-A9DD-474C09DC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5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A024-56D9-4BC4-B044-C80E050E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023B4A-F865-4486-A1A4-6107A7607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F3CF5-48E6-4360-BF6B-EF2BCBEF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6C3A-9097-4CE7-BADC-8F829362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7D2C3-3508-4EEB-93A9-1F55A669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C5E89-4C8B-46F9-A19B-64385867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43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DAA96-1DEF-40D9-8A3C-D1E8C79E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7C38D-65E1-44C3-9026-40989DBE9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B82FC-BB98-4016-83AD-F1F59927F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9852-394B-43E0-A28D-019658513A2D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E15C0-F435-47D8-A068-1C3B0D3D9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8B7A-8BB0-4A75-828E-F750F7BCC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1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9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11" Type="http://schemas.microsoft.com/office/2007/relationships/hdphoto" Target="../media/hdphoto8.wdp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microsoft.com/office/2007/relationships/hdphoto" Target="../media/hdphoto7.wdp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9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11" Type="http://schemas.microsoft.com/office/2007/relationships/hdphoto" Target="../media/hdphoto8.wdp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microsoft.com/office/2007/relationships/hdphoto" Target="../media/hdphoto7.wdp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microsoft.com/office/2007/relationships/hdphoto" Target="../media/hdphoto10.wdp"/><Relationship Id="rId9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9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microsoft.com/office/2007/relationships/hdphoto" Target="../media/hdphoto8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5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746504-02BC-489D-AADA-2ECEEEC3F437}"/>
              </a:ext>
            </a:extLst>
          </p:cNvPr>
          <p:cNvSpPr txBox="1"/>
          <p:nvPr/>
        </p:nvSpPr>
        <p:spPr>
          <a:xfrm>
            <a:off x="2792567" y="1110939"/>
            <a:ext cx="660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ỦY BAN NHÂN DÂN QUẬN LONG BIÊN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44F489-6BF7-49BE-B0F8-C45B535DC948}"/>
              </a:ext>
            </a:extLst>
          </p:cNvPr>
          <p:cNvSpPr txBox="1"/>
          <p:nvPr/>
        </p:nvSpPr>
        <p:spPr>
          <a:xfrm>
            <a:off x="2792567" y="1344361"/>
            <a:ext cx="660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TR</a:t>
            </a:r>
            <a:r>
              <a:rPr lang="vi-VN" b="1" dirty="0">
                <a:solidFill>
                  <a:srgbClr val="C00000"/>
                </a:solidFill>
              </a:rPr>
              <a:t>ư</a:t>
            </a:r>
            <a:r>
              <a:rPr lang="en-US" b="1" dirty="0">
                <a:solidFill>
                  <a:srgbClr val="C00000"/>
                </a:solidFill>
              </a:rPr>
              <a:t>ỜNG MẦM NON ĐỨC GIANG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52FBFC-B116-495E-A065-44A0BFEB7C39}"/>
              </a:ext>
            </a:extLst>
          </p:cNvPr>
          <p:cNvSpPr txBox="1"/>
          <p:nvPr/>
        </p:nvSpPr>
        <p:spPr>
          <a:xfrm>
            <a:off x="967405" y="3435451"/>
            <a:ext cx="102571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SÁNH SỐ L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CỦA BA NHÓM ĐỐI T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TRONG PHẠM VI 9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B22AF6-8E79-4BED-AC0B-2621BBFB2A83}"/>
              </a:ext>
            </a:extLst>
          </p:cNvPr>
          <p:cNvSpPr/>
          <p:nvPr/>
        </p:nvSpPr>
        <p:spPr>
          <a:xfrm>
            <a:off x="3891002" y="2520809"/>
            <a:ext cx="44099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GIẢNG </a:t>
            </a:r>
          </a:p>
          <a:p>
            <a:pPr algn="ctr"/>
            <a:r>
              <a:rPr lang="en-US" sz="3200" b="1" cap="none" spc="0" dirty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PHÁT TRIỂN NHẬN TH</a:t>
            </a:r>
            <a:r>
              <a:rPr lang="en-US" sz="3200" b="1" dirty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ỨC</a:t>
            </a:r>
            <a:endParaRPr lang="en-US" sz="3200" b="1" cap="none" spc="0" dirty="0">
              <a:ln w="0"/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A1AEAA-A75E-4E0D-9916-FD1EEED8E42A}"/>
              </a:ext>
            </a:extLst>
          </p:cNvPr>
          <p:cNvSpPr txBox="1"/>
          <p:nvPr/>
        </p:nvSpPr>
        <p:spPr>
          <a:xfrm>
            <a:off x="2765413" y="4349429"/>
            <a:ext cx="66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FF"/>
                </a:solidFill>
              </a:rPr>
              <a:t>Lứa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0066FF"/>
                </a:solidFill>
              </a:rPr>
              <a:t>tuổi</a:t>
            </a:r>
            <a:r>
              <a:rPr lang="en-US" sz="2400" b="1" dirty="0">
                <a:solidFill>
                  <a:srgbClr val="0066FF"/>
                </a:solidFill>
              </a:rPr>
              <a:t>: </a:t>
            </a:r>
            <a:r>
              <a:rPr lang="en-US" sz="2400" b="1" dirty="0" err="1">
                <a:solidFill>
                  <a:srgbClr val="0066FF"/>
                </a:solidFill>
              </a:rPr>
              <a:t>Mẫu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0066FF"/>
                </a:solidFill>
              </a:rPr>
              <a:t>giáo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0066FF"/>
                </a:solidFill>
              </a:rPr>
              <a:t>lớn</a:t>
            </a:r>
            <a:r>
              <a:rPr lang="en-US" sz="2400" b="1" dirty="0">
                <a:solidFill>
                  <a:srgbClr val="0066FF"/>
                </a:solidFill>
              </a:rPr>
              <a:t> 5-6 </a:t>
            </a:r>
            <a:r>
              <a:rPr lang="en-US" sz="2400" b="1" dirty="0" err="1">
                <a:solidFill>
                  <a:srgbClr val="0066FF"/>
                </a:solidFill>
              </a:rPr>
              <a:t>tuổi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25B07-9B76-42BC-90F1-0A86F32A7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67" y="1680087"/>
            <a:ext cx="1178464" cy="9449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1BAC6A1-9351-4208-9EA1-468FC92E2ABF}"/>
              </a:ext>
            </a:extLst>
          </p:cNvPr>
          <p:cNvSpPr/>
          <p:nvPr/>
        </p:nvSpPr>
        <p:spPr>
          <a:xfrm>
            <a:off x="9293629" y="1246679"/>
            <a:ext cx="1870867" cy="2606864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BDFD5-BE32-422C-A083-E43810F65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-367835" y="1211956"/>
            <a:ext cx="2385303" cy="2385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0ED427-7206-4C26-94C7-136D0C7CC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1054123" y="1132313"/>
            <a:ext cx="2385303" cy="2385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98D3A5-71DC-4456-A0F3-6965652A5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2347603" y="1141814"/>
            <a:ext cx="2385303" cy="2385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2D87C-F84F-4C28-B608-7EAFA89CA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4917362" y="1308294"/>
            <a:ext cx="2385303" cy="2385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91C3F-471E-4B5D-8B48-AFD504B0B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3641084" y="1261868"/>
            <a:ext cx="2385303" cy="2385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C62F7F-1C6B-48B9-881A-9EA30C5E7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6305531" y="1356426"/>
            <a:ext cx="2385303" cy="23853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4A84F3-28D7-466D-B87C-92632EC92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7619574" y="1404560"/>
            <a:ext cx="2385303" cy="2385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9F3730-2E54-41EF-98AE-C5E44ED00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9036409" y="1201487"/>
            <a:ext cx="2385303" cy="2385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D0AF67-F129-47B9-A272-369951B4B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" y="4024140"/>
            <a:ext cx="1412184" cy="10591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27B0CA-E4A2-46EB-AFDA-EB4E40726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8" y="4024140"/>
            <a:ext cx="1412184" cy="10591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BDE724-482C-4787-8E35-4E8E315EC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56" y="4022078"/>
            <a:ext cx="1412184" cy="1059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8170E1-510A-4D1D-AA4C-985D93C37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45" y="3998012"/>
            <a:ext cx="1412184" cy="10591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76107B-AF52-4DB0-8872-9DBD26AD6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70" y="3973945"/>
            <a:ext cx="1412184" cy="10591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77C61C-9D56-472F-9BCF-D41250557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00" y="4022078"/>
            <a:ext cx="1412184" cy="10591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D62940-2AF2-4552-9F78-25DF67D43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21" y="4022078"/>
            <a:ext cx="1412184" cy="10591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B54FDF-C13C-472B-8358-DC59FF2BAF9E}"/>
              </a:ext>
            </a:extLst>
          </p:cNvPr>
          <p:cNvSpPr txBox="1"/>
          <p:nvPr/>
        </p:nvSpPr>
        <p:spPr>
          <a:xfrm>
            <a:off x="10884701" y="3286467"/>
            <a:ext cx="1381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  <a:latin typeface=".VnAvant" panose="020B7200000000000000" pitchFamily="34" charset="0"/>
              </a:rPr>
              <a:t>7</a:t>
            </a:r>
            <a:endParaRPr lang="vi-VN" sz="13800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F58A27-6967-4A15-A8FB-8C9817039AFF}"/>
              </a:ext>
            </a:extLst>
          </p:cNvPr>
          <p:cNvSpPr txBox="1"/>
          <p:nvPr/>
        </p:nvSpPr>
        <p:spPr>
          <a:xfrm>
            <a:off x="10949969" y="1392949"/>
            <a:ext cx="1381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8</a:t>
            </a:r>
            <a:endParaRPr lang="vi-VN" sz="13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8EB99D5-06B5-48A3-B128-D73AF5A7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855" y="766560"/>
            <a:ext cx="2019794" cy="20197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4CFBAE-82AD-49A4-8C57-B50A46561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3" y="766560"/>
            <a:ext cx="2019794" cy="20197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D6F085-75A2-4C20-9607-6C376E986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46" y="803553"/>
            <a:ext cx="2019794" cy="20197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3CB2C0-A3C3-4A9A-87FA-0FC790E2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62" y="792515"/>
            <a:ext cx="2019794" cy="2019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CCD044-33A9-4FEE-83C4-C5957F101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27" y="768622"/>
            <a:ext cx="2019794" cy="20197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B38E80-237F-4907-86EC-2F207EC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36" y="768622"/>
            <a:ext cx="2019794" cy="2019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328EC3-52C2-46B1-B65D-34204DA1A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52" y="802023"/>
            <a:ext cx="2019794" cy="20197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58F7F0-C718-4C4E-9734-23D519826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16" y="768622"/>
            <a:ext cx="2019794" cy="20197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A59C77-CCE1-4167-86E5-BCF9F41BA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17" y="802023"/>
            <a:ext cx="2019794" cy="20197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D9F8463-E273-40EA-9441-2A8DDA334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-308750" y="2667662"/>
            <a:ext cx="1816885" cy="18168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5188DE2-71B5-4F93-AC2D-9B9ED6AF6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655919" y="2764638"/>
            <a:ext cx="1816885" cy="18168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098C63E-7AA8-4B1E-83A8-5F58C9AB2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1725042" y="2842097"/>
            <a:ext cx="1816885" cy="18168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3799D2-1117-4BFC-9F7C-DE1167ADE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2781166" y="2808023"/>
            <a:ext cx="1816885" cy="18168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D243E08-B26D-4615-8D97-14EE93CC1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3932194" y="2714803"/>
            <a:ext cx="1816885" cy="18168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010808-29D1-4E59-BBCE-1E3BEDEC2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5035846" y="2714802"/>
            <a:ext cx="1816885" cy="18168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65DCC28-7A55-4F9A-ACD4-E89A5055A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6172198" y="2742709"/>
            <a:ext cx="1816885" cy="18168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B5567A-13E4-406B-83E5-9776D3D34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7367118" y="2808022"/>
            <a:ext cx="1816885" cy="18168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09E427-A806-469D-8499-15BC76E75033}"/>
              </a:ext>
            </a:extLst>
          </p:cNvPr>
          <p:cNvSpPr txBox="1"/>
          <p:nvPr/>
        </p:nvSpPr>
        <p:spPr>
          <a:xfrm>
            <a:off x="10528627" y="926935"/>
            <a:ext cx="13810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C00000"/>
                </a:solidFill>
                <a:latin typeface=".VnAvant" panose="020B7200000000000000" pitchFamily="34" charset="0"/>
              </a:rPr>
              <a:t>9</a:t>
            </a:r>
            <a:endParaRPr lang="vi-VN" sz="11500" b="1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118D63-DC5B-4288-A591-2DFB93F0316D}"/>
              </a:ext>
            </a:extLst>
          </p:cNvPr>
          <p:cNvSpPr txBox="1"/>
          <p:nvPr/>
        </p:nvSpPr>
        <p:spPr>
          <a:xfrm>
            <a:off x="10480956" y="2864850"/>
            <a:ext cx="13810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8</a:t>
            </a:r>
            <a:endParaRPr lang="vi-VN" sz="1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EA1D7D-7E16-40F8-8181-AB74DDACF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41" y="4854192"/>
            <a:ext cx="1301436" cy="9760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AED2F7-2F6A-4452-B975-DABA9DBF2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74" y="4873710"/>
            <a:ext cx="1301436" cy="9760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293D75-04CE-4E5C-8CB7-E2A5089B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48" y="4854192"/>
            <a:ext cx="1301436" cy="9760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EB5723-03E6-457F-84DC-0330A3EC6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83" y="4873710"/>
            <a:ext cx="1301436" cy="9760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D878B2D-E5A2-4BC3-A403-AEA72EA7A6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57" y="4873709"/>
            <a:ext cx="1301436" cy="9760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3AF51F2-A537-47D8-8475-8E7624082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30" y="4876932"/>
            <a:ext cx="1301436" cy="9760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8C3F753-D6B3-40A9-A969-F81964438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93" y="4935731"/>
            <a:ext cx="1301436" cy="97607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EA69C6F-444B-4CB3-9688-C7260433D354}"/>
              </a:ext>
            </a:extLst>
          </p:cNvPr>
          <p:cNvSpPr txBox="1"/>
          <p:nvPr/>
        </p:nvSpPr>
        <p:spPr>
          <a:xfrm>
            <a:off x="10553234" y="4442445"/>
            <a:ext cx="13810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9900"/>
                </a:solidFill>
                <a:latin typeface=".VnAvant" panose="020B7200000000000000" pitchFamily="34" charset="0"/>
              </a:rPr>
              <a:t>7</a:t>
            </a:r>
            <a:endParaRPr lang="vi-VN" sz="11500" b="1" dirty="0">
              <a:solidFill>
                <a:srgbClr val="0099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23EE08-584D-4FFF-8BAC-ACC6078BD07F}"/>
              </a:ext>
            </a:extLst>
          </p:cNvPr>
          <p:cNvSpPr/>
          <p:nvPr/>
        </p:nvSpPr>
        <p:spPr>
          <a:xfrm>
            <a:off x="0" y="4776734"/>
            <a:ext cx="7171907" cy="1279243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9F4117E-3023-4080-9635-92C129C11263}"/>
              </a:ext>
            </a:extLst>
          </p:cNvPr>
          <p:cNvSpPr/>
          <p:nvPr/>
        </p:nvSpPr>
        <p:spPr>
          <a:xfrm>
            <a:off x="90484" y="798800"/>
            <a:ext cx="10254254" cy="186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2E53F1-DFCE-4DB7-A8FA-AF6F899F2332}"/>
              </a:ext>
            </a:extLst>
          </p:cNvPr>
          <p:cNvSpPr/>
          <p:nvPr/>
        </p:nvSpPr>
        <p:spPr>
          <a:xfrm>
            <a:off x="90484" y="3033458"/>
            <a:ext cx="9003640" cy="1398017"/>
          </a:xfrm>
          <a:prstGeom prst="round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2456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DE3EA-F070-40B6-9A6B-9B02D3F11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02" y="4229099"/>
            <a:ext cx="3301092" cy="2628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C1636D-5F2D-43E8-944F-2C0529906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8" y="3543138"/>
            <a:ext cx="4000823" cy="4000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69F52F-A267-4137-9B7D-2EFEE8E31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91" y="4229100"/>
            <a:ext cx="3664017" cy="2628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0671DB-892B-4F3F-BFE6-696D0A2E74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130" y="109075"/>
            <a:ext cx="1677870" cy="1677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7B699B-664A-48AC-AF08-B1AF278957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7934052" y="-225151"/>
            <a:ext cx="1816885" cy="1816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5C9B31-9B86-455B-B4E4-AB39AA9C08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63" y="418441"/>
            <a:ext cx="1412184" cy="1059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747376-338C-4C77-8780-D61790A1B9E3}"/>
              </a:ext>
            </a:extLst>
          </p:cNvPr>
          <p:cNvSpPr txBox="1"/>
          <p:nvPr/>
        </p:nvSpPr>
        <p:spPr>
          <a:xfrm>
            <a:off x="124732" y="175291"/>
            <a:ext cx="8023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7234B-937E-4932-9A29-AD1056523372}"/>
              </a:ext>
            </a:extLst>
          </p:cNvPr>
          <p:cNvSpPr txBox="1"/>
          <p:nvPr/>
        </p:nvSpPr>
        <p:spPr>
          <a:xfrm>
            <a:off x="124732" y="948010"/>
            <a:ext cx="8023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8C767-ACC2-433C-AE12-6343C36C2C0A}"/>
              </a:ext>
            </a:extLst>
          </p:cNvPr>
          <p:cNvSpPr txBox="1"/>
          <p:nvPr/>
        </p:nvSpPr>
        <p:spPr>
          <a:xfrm>
            <a:off x="90481" y="1417683"/>
            <a:ext cx="8023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522966DA-384F-4943-AAA3-35D462415B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5837582"/>
            <a:ext cx="1020417" cy="10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53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74688 0.433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44" y="2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1094 0.500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2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1132 0.545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27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8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DE3EA-F070-40B6-9A6B-9B02D3F11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02" y="4229099"/>
            <a:ext cx="3301092" cy="2628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C1636D-5F2D-43E8-944F-2C0529906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8" y="3543138"/>
            <a:ext cx="4000823" cy="4000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69F52F-A267-4137-9B7D-2EFEE8E31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91" y="4229100"/>
            <a:ext cx="3664017" cy="2628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0671DB-892B-4F3F-BFE6-696D0A2E74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130" y="109075"/>
            <a:ext cx="1677870" cy="1677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7B699B-664A-48AC-AF08-B1AF278957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7934052" y="-225151"/>
            <a:ext cx="1816885" cy="1816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5C9B31-9B86-455B-B4E4-AB39AA9C08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63" y="418441"/>
            <a:ext cx="1412184" cy="1059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747376-338C-4C77-8780-D61790A1B9E3}"/>
              </a:ext>
            </a:extLst>
          </p:cNvPr>
          <p:cNvSpPr txBox="1"/>
          <p:nvPr/>
        </p:nvSpPr>
        <p:spPr>
          <a:xfrm>
            <a:off x="124732" y="175291"/>
            <a:ext cx="8023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7234B-937E-4932-9A29-AD1056523372}"/>
              </a:ext>
            </a:extLst>
          </p:cNvPr>
          <p:cNvSpPr txBox="1"/>
          <p:nvPr/>
        </p:nvSpPr>
        <p:spPr>
          <a:xfrm>
            <a:off x="124732" y="948010"/>
            <a:ext cx="8023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8C767-ACC2-433C-AE12-6343C36C2C0A}"/>
              </a:ext>
            </a:extLst>
          </p:cNvPr>
          <p:cNvSpPr txBox="1"/>
          <p:nvPr/>
        </p:nvSpPr>
        <p:spPr>
          <a:xfrm>
            <a:off x="90481" y="1417683"/>
            <a:ext cx="8023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B361154-561A-4703-9369-4ACD5DC1C7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5837582"/>
            <a:ext cx="1020417" cy="10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08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64284 0.478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48" y="2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069 0.4932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11589 0.523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2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120140" y="2551837"/>
            <a:ext cx="995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LUYỆN CỦNG CỐ</a:t>
            </a:r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34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15781B3-DDC4-4E89-99FF-F349A1372663}"/>
              </a:ext>
            </a:extLst>
          </p:cNvPr>
          <p:cNvGrpSpPr/>
          <p:nvPr/>
        </p:nvGrpSpPr>
        <p:grpSpPr>
          <a:xfrm>
            <a:off x="6536254" y="1030524"/>
            <a:ext cx="5442585" cy="2791551"/>
            <a:chOff x="5758815" y="-17870"/>
            <a:chExt cx="5442585" cy="27915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288C6E-CF43-45BA-8657-1E6375F40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815" y="683867"/>
              <a:ext cx="5442585" cy="208981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1872FA-96C3-4CDC-BDF2-C705DCAA2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322" y="232979"/>
              <a:ext cx="1346826" cy="14542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496ADDA-DEEA-4BCA-99CB-CFD623E1F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735" y="-17870"/>
              <a:ext cx="1346826" cy="14542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8CBE86D-561E-46EC-A490-D1828D2DD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628" y="385466"/>
              <a:ext cx="1346826" cy="145428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13C2435-DCF8-4DF9-939D-54B97D7FC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041" y="17693"/>
              <a:ext cx="1346826" cy="14542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0C351DE-8908-48F7-AD16-A8B9FC096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6788" y="295682"/>
              <a:ext cx="1346826" cy="145428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C60FE60-EABA-4B5B-A18D-A827A627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7628" y="82064"/>
              <a:ext cx="1346826" cy="1454286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077A37-65A1-47B0-AD58-D2774F01670C}"/>
              </a:ext>
            </a:extLst>
          </p:cNvPr>
          <p:cNvGrpSpPr/>
          <p:nvPr/>
        </p:nvGrpSpPr>
        <p:grpSpPr>
          <a:xfrm>
            <a:off x="165877" y="1909443"/>
            <a:ext cx="5965167" cy="4871886"/>
            <a:chOff x="-336517" y="1323254"/>
            <a:chExt cx="6979252" cy="50753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0CAE4F-446B-48AB-971A-73AC8A785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6517" y="1844041"/>
              <a:ext cx="6979252" cy="455456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D79E151-19FD-4BC0-BA9D-2A2E16E48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" y="2134294"/>
              <a:ext cx="990600" cy="127877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6A71C25-3614-4A0A-9ADB-D7523B43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110" y="1728774"/>
              <a:ext cx="990600" cy="127877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8CCE1D4-E61E-4D8C-9ED3-C5B35618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670" y="1323254"/>
              <a:ext cx="990600" cy="127877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993BC70-3B1A-48B7-BD36-357A2643F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664" y="1416888"/>
              <a:ext cx="990600" cy="127877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B0FCDD9-5AFE-4B04-B1A6-071B7B01A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306" y="1809966"/>
              <a:ext cx="990600" cy="127877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A9ABD9D-962B-477B-BC11-4557369DB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7809" y="2321193"/>
              <a:ext cx="990600" cy="127877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08BB8B7-8BF9-4E8D-A083-B11FB6859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277" y="2853687"/>
              <a:ext cx="990600" cy="12787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E333D0B-3398-4AAB-B9C3-7271B95F4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708" y="2615993"/>
              <a:ext cx="990600" cy="127877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E7DEDC4-258F-46F2-876F-3F399BDC5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006" y="2904542"/>
              <a:ext cx="990600" cy="1278774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657918-4903-499B-BA3B-BBD072A01577}"/>
              </a:ext>
            </a:extLst>
          </p:cNvPr>
          <p:cNvGrpSpPr/>
          <p:nvPr/>
        </p:nvGrpSpPr>
        <p:grpSpPr>
          <a:xfrm>
            <a:off x="5860937" y="3552757"/>
            <a:ext cx="5740626" cy="3517672"/>
            <a:chOff x="5758815" y="3239059"/>
            <a:chExt cx="6349206" cy="38775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ACC877-AD09-40FC-BC33-5D7C5A8B3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815" y="3682893"/>
              <a:ext cx="6349206" cy="343368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8803623-0EF0-4B6D-A62F-D740FBF0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935" y="3599967"/>
              <a:ext cx="1118200" cy="11182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A6CBFC5-9F54-487C-84FE-9866996BB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205" y="3881085"/>
              <a:ext cx="1118200" cy="11182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32F3889-DE71-4D9C-8DB7-9A4EDA321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8445" y="3938718"/>
              <a:ext cx="1118200" cy="11182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257D10B-7C5C-451C-B8BC-3FC807240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167" y="3903170"/>
              <a:ext cx="1118200" cy="11182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723B841-F9F3-4198-8141-E8E7A6DC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6147" y="3780385"/>
              <a:ext cx="1118200" cy="11182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0B0BB13-ACC9-4F88-AEFA-FBA16F186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351" y="3321985"/>
              <a:ext cx="1118200" cy="11182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91BA75D-3919-4F58-8FED-447ADF002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551" y="3239059"/>
              <a:ext cx="1118200" cy="111820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2518338" y="4741814"/>
            <a:ext cx="13602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9</a:t>
            </a:r>
            <a:endParaRPr lang="vi-VN" sz="1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931EE5-46CF-4544-96D8-F153CB697AC2}"/>
              </a:ext>
            </a:extLst>
          </p:cNvPr>
          <p:cNvSpPr txBox="1"/>
          <p:nvPr/>
        </p:nvSpPr>
        <p:spPr>
          <a:xfrm>
            <a:off x="9274013" y="2400195"/>
            <a:ext cx="1360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  <a:endParaRPr lang="vi-VN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0E6A9D-E527-4329-A6A6-30E44240C97D}"/>
              </a:ext>
            </a:extLst>
          </p:cNvPr>
          <p:cNvSpPr txBox="1"/>
          <p:nvPr/>
        </p:nvSpPr>
        <p:spPr>
          <a:xfrm>
            <a:off x="7856181" y="5182211"/>
            <a:ext cx="13602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  <a:endParaRPr lang="vi-VN" sz="1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EE35A6-4211-4256-9E33-CE7078369460}"/>
              </a:ext>
            </a:extLst>
          </p:cNvPr>
          <p:cNvSpPr txBox="1"/>
          <p:nvPr/>
        </p:nvSpPr>
        <p:spPr>
          <a:xfrm>
            <a:off x="182880" y="0"/>
            <a:ext cx="11983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620D7F6D-7DEF-41EF-989C-0E3DA4EA5B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50989" y="5802953"/>
            <a:ext cx="1020417" cy="10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0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  <p:bldLst>
      <p:bldP spid="45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C36FA7D-E6B9-4EEC-8013-70FC4C5AB421}"/>
              </a:ext>
            </a:extLst>
          </p:cNvPr>
          <p:cNvGrpSpPr/>
          <p:nvPr/>
        </p:nvGrpSpPr>
        <p:grpSpPr>
          <a:xfrm>
            <a:off x="0" y="1086173"/>
            <a:ext cx="3873286" cy="3873286"/>
            <a:chOff x="0" y="1086173"/>
            <a:chExt cx="3873286" cy="38732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D6FDA3-417D-490E-8E33-D60109F63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6173"/>
              <a:ext cx="3873286" cy="387328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A2E9B0-07DB-4FC3-B896-3BA93F814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64" y="2001219"/>
              <a:ext cx="1021597" cy="102159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3D49F3-5F2A-4100-BE12-810CD1A27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78" y="2001219"/>
              <a:ext cx="1021597" cy="10215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B3466E-E0B0-4081-9F5A-9689BFFA8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092" y="2001219"/>
              <a:ext cx="1021597" cy="10215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097A31F-777D-4ED2-B7D4-3310688FD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0506" y="2001219"/>
              <a:ext cx="1021597" cy="10215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A2C864-9C96-4E2F-8EC2-27724A8B1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439" y="2861374"/>
              <a:ext cx="1021597" cy="102159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8399783-F4F6-4E84-8933-02C6D56A7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05" y="2861374"/>
              <a:ext cx="1021597" cy="10215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1582693-5435-491C-A3DB-899DE0692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971" y="2861374"/>
              <a:ext cx="1021597" cy="102159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EB1185-15CA-44D5-AF1E-3DB73F257F94}"/>
                </a:ext>
              </a:extLst>
            </p:cNvPr>
            <p:cNvSpPr txBox="1"/>
            <p:nvPr/>
          </p:nvSpPr>
          <p:spPr>
            <a:xfrm>
              <a:off x="1618806" y="3862630"/>
              <a:ext cx="782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9900"/>
                  </a:solidFill>
                </a:rPr>
                <a:t>1</a:t>
              </a:r>
              <a:endParaRPr lang="vi-VN" sz="48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5D7AD2-8729-41F2-A2BE-DC9CFCCEF4E4}"/>
              </a:ext>
            </a:extLst>
          </p:cNvPr>
          <p:cNvGrpSpPr/>
          <p:nvPr/>
        </p:nvGrpSpPr>
        <p:grpSpPr>
          <a:xfrm>
            <a:off x="4097364" y="1086173"/>
            <a:ext cx="3873286" cy="3873286"/>
            <a:chOff x="4097364" y="1086173"/>
            <a:chExt cx="3873286" cy="38732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9D75A9-82E6-499D-A5DA-86A4AF91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364" y="1086173"/>
              <a:ext cx="3873286" cy="38732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EADAEF3-9C0F-467B-B0F7-9B29BA11A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821" y="2107771"/>
              <a:ext cx="915046" cy="91504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A7CE558-2082-451C-A1EE-4A653AA91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234" y="2107771"/>
              <a:ext cx="915046" cy="91504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1F3481-898B-42E5-A55E-56AFB5D7A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5178" y="1985722"/>
              <a:ext cx="915046" cy="9150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437C84B-E12C-49AD-8EF5-43C201385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849" y="2097437"/>
              <a:ext cx="915046" cy="9150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89C2C8C-1E35-46BA-9A6C-005F24DDB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778" y="2939514"/>
              <a:ext cx="915046" cy="91504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F672E06-D08D-40E4-8616-B8CC4B488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024" y="2856211"/>
              <a:ext cx="915046" cy="9150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F088932-CFFE-4C63-AE35-14E08E59B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595" y="2207863"/>
              <a:ext cx="915046" cy="91504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8D5880C-6041-4BE8-9DAA-38E2EEDDF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072" y="2835869"/>
              <a:ext cx="915046" cy="9150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7B2FB8-B73E-4C0A-AC80-7BADD150F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120" y="2947584"/>
              <a:ext cx="915046" cy="91504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A43726-48C3-4456-B1BE-8CCDD4DB2798}"/>
                </a:ext>
              </a:extLst>
            </p:cNvPr>
            <p:cNvSpPr txBox="1"/>
            <p:nvPr/>
          </p:nvSpPr>
          <p:spPr>
            <a:xfrm>
              <a:off x="5794147" y="3813980"/>
              <a:ext cx="782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9900"/>
                  </a:solidFill>
                </a:rPr>
                <a:t>2</a:t>
              </a:r>
              <a:endParaRPr lang="vi-VN" sz="48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306720-B7B0-4264-8E1C-4879A53DA37E}"/>
              </a:ext>
            </a:extLst>
          </p:cNvPr>
          <p:cNvGrpSpPr/>
          <p:nvPr/>
        </p:nvGrpSpPr>
        <p:grpSpPr>
          <a:xfrm>
            <a:off x="8194728" y="1086173"/>
            <a:ext cx="3873286" cy="3873286"/>
            <a:chOff x="8194728" y="1086173"/>
            <a:chExt cx="3873286" cy="38732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CE7A51-DE33-437D-9CC3-21D0BF3BE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728" y="1086173"/>
              <a:ext cx="3873286" cy="387328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D11534A-ACF9-4C16-AC90-7ECEFCFB2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663" y="2060954"/>
              <a:ext cx="1021597" cy="10215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EA04704-FB96-47B2-B9DA-C0B91A430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957" y="2078390"/>
              <a:ext cx="1021597" cy="102159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0BC93D2-7F56-4AA3-83E8-FFC839866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0251" y="2095826"/>
              <a:ext cx="1021597" cy="102159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524D974-308A-46B1-9ADF-218B676D3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461" y="2918201"/>
              <a:ext cx="1021597" cy="102159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C60E20B-DD3B-44C7-B31D-7DE9A025C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5948" y="2873645"/>
              <a:ext cx="1021597" cy="102159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86073DC-2C90-44CF-8B6A-4C58144FC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5435" y="2829089"/>
              <a:ext cx="1021597" cy="102159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F52522-0012-43DB-9B7A-11045ADCD69C}"/>
                </a:ext>
              </a:extLst>
            </p:cNvPr>
            <p:cNvSpPr txBox="1"/>
            <p:nvPr/>
          </p:nvSpPr>
          <p:spPr>
            <a:xfrm>
              <a:off x="10053401" y="3786580"/>
              <a:ext cx="782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9900"/>
                  </a:solidFill>
                </a:rPr>
                <a:t>3</a:t>
              </a:r>
              <a:endParaRPr lang="vi-VN" sz="4800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F38C77-B231-49FA-8222-68C7426508F5}"/>
              </a:ext>
            </a:extLst>
          </p:cNvPr>
          <p:cNvSpPr txBox="1"/>
          <p:nvPr/>
        </p:nvSpPr>
        <p:spPr>
          <a:xfrm>
            <a:off x="182880" y="0"/>
            <a:ext cx="11983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2E7BF-5E38-4316-AD7C-689BDF79B473}"/>
              </a:ext>
            </a:extLst>
          </p:cNvPr>
          <p:cNvSpPr txBox="1"/>
          <p:nvPr/>
        </p:nvSpPr>
        <p:spPr>
          <a:xfrm>
            <a:off x="632884" y="5819614"/>
            <a:ext cx="1035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8B7061-342A-4A95-A608-FA5EA67FFD29}"/>
              </a:ext>
            </a:extLst>
          </p:cNvPr>
          <p:cNvSpPr txBox="1"/>
          <p:nvPr/>
        </p:nvSpPr>
        <p:spPr>
          <a:xfrm>
            <a:off x="828146" y="5147703"/>
            <a:ext cx="612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77813C-9677-4B6B-AD03-392DA1CE0216}"/>
              </a:ext>
            </a:extLst>
          </p:cNvPr>
          <p:cNvSpPr txBox="1"/>
          <p:nvPr/>
        </p:nvSpPr>
        <p:spPr>
          <a:xfrm>
            <a:off x="786573" y="4519697"/>
            <a:ext cx="496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A721E35-5765-4861-AB3D-31DDC926D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75" y="4850936"/>
            <a:ext cx="876875" cy="795132"/>
          </a:xfrm>
          <a:prstGeom prst="rect">
            <a:avLst/>
          </a:prstGeom>
        </p:spPr>
      </p:pic>
      <p:pic>
        <p:nvPicPr>
          <p:cNvPr id="43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57840B71-29DF-4882-BAD8-A882621EAA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71583" y="5837583"/>
            <a:ext cx="1020417" cy="10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32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T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</p:childTnLst>
        </p:cTn>
      </p:par>
    </p:tnLst>
    <p:bldLst>
      <p:bldP spid="35" grpId="0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EBC45AC-982E-4092-ADC3-03E5D148B97C}"/>
              </a:ext>
            </a:extLst>
          </p:cNvPr>
          <p:cNvGrpSpPr/>
          <p:nvPr/>
        </p:nvGrpSpPr>
        <p:grpSpPr>
          <a:xfrm>
            <a:off x="-237095" y="2753884"/>
            <a:ext cx="4534156" cy="4024500"/>
            <a:chOff x="139919" y="-505525"/>
            <a:chExt cx="4762500" cy="47625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31A935-DB51-4E27-B986-8144C8788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19" y="-505525"/>
              <a:ext cx="4762500" cy="47625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319E4-C8AD-4905-BED0-48FFB5A6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686" y="638368"/>
              <a:ext cx="1220708" cy="12207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002BC8-07DB-4964-9908-3EB223844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61" y="1007389"/>
              <a:ext cx="1220708" cy="12207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1B9B73-0F66-4A28-8F05-82E64E402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810" y="1748648"/>
              <a:ext cx="1220708" cy="122070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997C052-2F11-4A46-94FA-5E0CF014A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004" y="1201419"/>
              <a:ext cx="1220708" cy="12207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7E38290-E40D-4FF2-8997-11891DC6A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854" y="642242"/>
              <a:ext cx="1220708" cy="122070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877650-DFA0-4251-B0B5-5F31E8A34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730" y="1875725"/>
              <a:ext cx="1220708" cy="12207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44B1AA-60F7-4F4E-AEC2-1E9B961DF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650" y="1747820"/>
              <a:ext cx="1220708" cy="122070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7F4A87-A14A-4F6D-BA8A-87CCCA3E12CA}"/>
              </a:ext>
            </a:extLst>
          </p:cNvPr>
          <p:cNvGrpSpPr/>
          <p:nvPr/>
        </p:nvGrpSpPr>
        <p:grpSpPr>
          <a:xfrm>
            <a:off x="3747820" y="2650056"/>
            <a:ext cx="4470391" cy="4161402"/>
            <a:chOff x="4698140" y="-368623"/>
            <a:chExt cx="4762500" cy="47625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29A29F-EDD6-4E46-A6AE-11642FA62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140" y="-368623"/>
              <a:ext cx="4762500" cy="47625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4366F45-D5E9-4B71-ACD2-2F4259AFD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585" y="873573"/>
              <a:ext cx="1126277" cy="11262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E3C3DE1-21B0-4551-9039-FBDC9F082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999" y="1396224"/>
              <a:ext cx="1126277" cy="112627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5D57F2A-2213-417B-8789-F933B9B4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548" y="1929895"/>
              <a:ext cx="1126277" cy="112627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5A9C647-92A0-42AE-80BB-54C5357BA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964" y="945949"/>
              <a:ext cx="1126277" cy="11262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B33B5DC-9C9C-4412-A75A-6831448E8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344" y="803618"/>
              <a:ext cx="1126277" cy="11262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42FD53B-331D-4C02-A688-F35C1E382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019" y="1939149"/>
              <a:ext cx="1126277" cy="112627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9AF1AF-061C-434F-83F1-EADB540C5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656" y="1279952"/>
              <a:ext cx="1126277" cy="11262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DE6E4D3-AD47-4E7A-AAD3-1AFD653E6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880" y="1573613"/>
              <a:ext cx="1126277" cy="112627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BC73239-ADF5-4E17-97F2-B80120230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266" y="2110093"/>
              <a:ext cx="1126277" cy="1126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048408-4193-42C3-930C-8F15CB71B2F4}"/>
              </a:ext>
            </a:extLst>
          </p:cNvPr>
          <p:cNvGrpSpPr/>
          <p:nvPr/>
        </p:nvGrpSpPr>
        <p:grpSpPr>
          <a:xfrm>
            <a:off x="7721609" y="2696598"/>
            <a:ext cx="4470391" cy="4161402"/>
            <a:chOff x="4698140" y="-368623"/>
            <a:chExt cx="4762500" cy="47625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E18E8EC-7E90-4449-9684-C6A0C38CC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140" y="-368623"/>
              <a:ext cx="4762500" cy="47625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A570D9C-02B9-4F78-8AB0-20268AC5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585" y="873573"/>
              <a:ext cx="1126277" cy="112627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C219DF1-7A8F-402F-807D-2AA8723CF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999" y="1396224"/>
              <a:ext cx="1126277" cy="112627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CFCDD35-9106-4E01-9BC4-45D765BF2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548" y="1929895"/>
              <a:ext cx="1126277" cy="112627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B97B62B-ACFD-460A-A390-DEAAF09A3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964" y="945949"/>
              <a:ext cx="1126277" cy="112627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32E9FA-830A-4CFC-AA1F-329D76D8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344" y="803618"/>
              <a:ext cx="1126277" cy="112627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3BAE365-8E32-4AB1-B0BA-E4AC01734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019" y="1939149"/>
              <a:ext cx="1126277" cy="112627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BFACC0D-E62F-4E78-9396-1EDA1074C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656" y="1279952"/>
              <a:ext cx="1126277" cy="112627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7539EA3-78A0-42E5-B925-EF337C840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044" y="1929895"/>
              <a:ext cx="1126277" cy="1126277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50B2AB6-0C94-47BE-BEFE-87C3636A7A40}"/>
              </a:ext>
            </a:extLst>
          </p:cNvPr>
          <p:cNvSpPr txBox="1"/>
          <p:nvPr/>
        </p:nvSpPr>
        <p:spPr>
          <a:xfrm>
            <a:off x="1638861" y="5689133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</a:rPr>
              <a:t>1</a:t>
            </a:r>
            <a:endParaRPr lang="vi-VN" sz="4800" b="1" dirty="0">
              <a:solidFill>
                <a:srgbClr val="0099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A68619-65E8-48E0-83AC-70CBBA220FA9}"/>
              </a:ext>
            </a:extLst>
          </p:cNvPr>
          <p:cNvSpPr txBox="1"/>
          <p:nvPr/>
        </p:nvSpPr>
        <p:spPr>
          <a:xfrm>
            <a:off x="5814202" y="5640483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</a:rPr>
              <a:t>2</a:t>
            </a:r>
            <a:endParaRPr lang="vi-VN" sz="4800" b="1" dirty="0">
              <a:solidFill>
                <a:srgbClr val="0099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CD9DAE-9F29-4C03-A980-A5B02A2FAEC7}"/>
              </a:ext>
            </a:extLst>
          </p:cNvPr>
          <p:cNvSpPr txBox="1"/>
          <p:nvPr/>
        </p:nvSpPr>
        <p:spPr>
          <a:xfrm>
            <a:off x="10073456" y="5613083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</a:rPr>
              <a:t>3</a:t>
            </a:r>
            <a:endParaRPr lang="vi-VN" sz="4800" b="1" dirty="0">
              <a:solidFill>
                <a:srgbClr val="0099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6A3049-7AB1-4B2C-B754-63D49B6EEAAA}"/>
              </a:ext>
            </a:extLst>
          </p:cNvPr>
          <p:cNvSpPr txBox="1"/>
          <p:nvPr/>
        </p:nvSpPr>
        <p:spPr>
          <a:xfrm>
            <a:off x="182880" y="0"/>
            <a:ext cx="11983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0B40DE1-52B4-4FD3-9325-CFF08842F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95" y="1174727"/>
            <a:ext cx="1775110" cy="17751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C0E889-E72C-4FE0-9377-67D2BAB77D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70" y="1156503"/>
            <a:ext cx="1999349" cy="1812969"/>
          </a:xfrm>
          <a:prstGeom prst="rect">
            <a:avLst/>
          </a:prstGeom>
        </p:spPr>
      </p:pic>
      <p:pic>
        <p:nvPicPr>
          <p:cNvPr id="47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36C006F7-43A1-4D5F-92F4-B6400D403D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45869" y="5837583"/>
            <a:ext cx="1020417" cy="10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7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T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4DC8BC57-EFDA-49DD-AA6D-8A1BF872F65D}"/>
              </a:ext>
            </a:extLst>
          </p:cNvPr>
          <p:cNvGrpSpPr/>
          <p:nvPr/>
        </p:nvGrpSpPr>
        <p:grpSpPr>
          <a:xfrm>
            <a:off x="25714" y="506660"/>
            <a:ext cx="4723997" cy="4762500"/>
            <a:chOff x="0" y="2346960"/>
            <a:chExt cx="4194810" cy="41948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F74FE8-F7A7-4623-95EC-59BE4E6E6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46960"/>
              <a:ext cx="4194810" cy="419481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B142252-2D1E-4908-8A14-2CE5CBFC4670}"/>
                </a:ext>
              </a:extLst>
            </p:cNvPr>
            <p:cNvGrpSpPr/>
            <p:nvPr/>
          </p:nvGrpSpPr>
          <p:grpSpPr>
            <a:xfrm>
              <a:off x="423774" y="3429000"/>
              <a:ext cx="3282315" cy="2105220"/>
              <a:chOff x="455295" y="3495480"/>
              <a:chExt cx="3282315" cy="21052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7D91F04-C12E-48D1-B813-71B4AC190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295" y="4340280"/>
                <a:ext cx="962025" cy="7575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2DA02A3-7654-4924-A004-F728AA9CB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5380" y="4843200"/>
                <a:ext cx="962025" cy="7575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E69B9FA-252D-4A86-8589-7CAB6DE05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465" y="4719030"/>
                <a:ext cx="962025" cy="7575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B3B40CC-CEB1-4C49-860F-2F7FC3AAD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5550" y="4594860"/>
                <a:ext cx="962025" cy="7575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17BB9F9-5D08-4685-A8CB-D574F0BB6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5585" y="4065615"/>
                <a:ext cx="962025" cy="7575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6114B76-4DCE-4B59-8A22-BB497787E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0671" y="3495480"/>
                <a:ext cx="962025" cy="7575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177B8EF-008B-4DBB-AEC6-211E9AAC4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477" y="3923685"/>
                <a:ext cx="962025" cy="7575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2D81CF-7821-43FD-80F9-744749732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4502" y="4085112"/>
                <a:ext cx="962025" cy="757500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C7F1E0-EFEF-4A80-8DEC-3A405F719D26}"/>
              </a:ext>
            </a:extLst>
          </p:cNvPr>
          <p:cNvGrpSpPr/>
          <p:nvPr/>
        </p:nvGrpSpPr>
        <p:grpSpPr>
          <a:xfrm>
            <a:off x="2434757" y="2207394"/>
            <a:ext cx="7322485" cy="6821744"/>
            <a:chOff x="3658552" y="1165677"/>
            <a:chExt cx="6349206" cy="63492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AEA31BF-25DE-4721-B3B3-833F8E7D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52" y="1165677"/>
              <a:ext cx="6349206" cy="63492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66E6FEB-2EC4-44EE-BDDE-FDE971BBB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135" y="3229343"/>
              <a:ext cx="1270383" cy="11938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F0ED826-F7F2-4507-A4C6-37EA87A9B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39" y="3227090"/>
              <a:ext cx="1270383" cy="1193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3A25F00-7648-4573-9064-63F0D59EA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621" y="3232845"/>
              <a:ext cx="1270383" cy="11938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CF854EC-B961-4E81-9254-1B50844D8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092" y="3227090"/>
              <a:ext cx="1270383" cy="11938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B217C80-6FDE-445C-AA2C-9FA20CCD7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628" y="4248625"/>
              <a:ext cx="997615" cy="9374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47D08CA-4B4E-4689-BF49-98AC5B530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644" y="4302435"/>
              <a:ext cx="997615" cy="93747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3FB573E-541E-4999-A9CE-AE8B5AC04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540" y="4302435"/>
              <a:ext cx="997615" cy="93747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3251783-98F0-4194-A303-BB5310D8D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31" y="4284475"/>
              <a:ext cx="997615" cy="93747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383F9CF-3845-4CA7-8EA8-35919310D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738" y="4302435"/>
              <a:ext cx="997615" cy="93747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EF7B03-00F0-4D7A-9C80-E7B663F53914}"/>
              </a:ext>
            </a:extLst>
          </p:cNvPr>
          <p:cNvGrpSpPr/>
          <p:nvPr/>
        </p:nvGrpSpPr>
        <p:grpSpPr>
          <a:xfrm>
            <a:off x="6614148" y="347546"/>
            <a:ext cx="5290147" cy="5110046"/>
            <a:chOff x="7179187" y="-146015"/>
            <a:chExt cx="4762500" cy="47625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2DA952D-13D6-416B-BF33-732A69F80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187" y="-146015"/>
              <a:ext cx="4762500" cy="47625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0D571BA-D006-4E6F-9639-332493D84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941" y="1336042"/>
              <a:ext cx="1171638" cy="117163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EA4A840-2E2B-4D37-9FCF-3AD4BC63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603" y="1120171"/>
              <a:ext cx="1171638" cy="117163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6E5DE96-574E-4357-B534-C4BF4E85A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0241" y="1291852"/>
              <a:ext cx="1171638" cy="117163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1CD2C66-0C49-443A-A6DA-87D68BF72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959" y="2069437"/>
              <a:ext cx="1171638" cy="117163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DABD4E6-53C7-42CF-A25F-906B282E9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5320" y="2129315"/>
              <a:ext cx="1171638" cy="1171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54697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0398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3E6DFC-342A-4EAF-B69A-269938A1D4D3}"/>
              </a:ext>
            </a:extLst>
          </p:cNvPr>
          <p:cNvSpPr/>
          <p:nvPr/>
        </p:nvSpPr>
        <p:spPr>
          <a:xfrm>
            <a:off x="762000" y="726832"/>
            <a:ext cx="11430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nhất,ít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nhất,ít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nhất,ít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18947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54983" y="2367171"/>
            <a:ext cx="117942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</a:t>
            </a:r>
          </a:p>
          <a:p>
            <a:pPr algn="ctr"/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TẠM BIỆT CÁC CON!</a:t>
            </a:r>
            <a:endParaRPr lang="vi-VN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5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120140" y="2367171"/>
            <a:ext cx="9951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SO SÁNH HAI NHÓM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</a:t>
            </a:r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93FD493-2869-41E9-8668-05830F4D6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" y="4121422"/>
            <a:ext cx="1448541" cy="1771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603AC3-7023-4F36-B422-D427DF5BA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79" y="2076330"/>
            <a:ext cx="2053528" cy="2217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567E7B-C3E1-4478-9E8B-F7A1FF17E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54" y="4121422"/>
            <a:ext cx="1448541" cy="17716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263665-EDB1-4DEB-A333-2412EA8EF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2" y="2076330"/>
            <a:ext cx="2053528" cy="22173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88B7BC-E012-441E-A40E-C8BA8EC0F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95" y="4121422"/>
            <a:ext cx="1448541" cy="1771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479F43-B5A4-44FF-97CE-8C98BC3B8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03" y="2076330"/>
            <a:ext cx="2053528" cy="22173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AFCC50-6FB2-4A86-88D4-25FBEE98E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36" y="4121422"/>
            <a:ext cx="1448541" cy="1771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47ED79-92FE-4204-8E57-A89C374EB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44" y="2076330"/>
            <a:ext cx="2053528" cy="22173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BF86A0-C723-44D1-B358-B73C9DC64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77" y="4121422"/>
            <a:ext cx="1448541" cy="17716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AE1BFE-F345-4E5D-847D-88C9731DC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85" y="2076330"/>
            <a:ext cx="2053528" cy="22173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9A6C5E-6EDA-43B2-AE04-63029F691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18" y="4121422"/>
            <a:ext cx="1448541" cy="17716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16DB9B-FEB8-49DB-931E-83748EB51D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26" y="2076330"/>
            <a:ext cx="2053528" cy="22173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0C8F01-2836-4972-9F45-7A8E043B3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89" y="2076329"/>
            <a:ext cx="2053528" cy="22173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F899A8-3395-4779-B3F5-BBA649D25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52" y="2076328"/>
            <a:ext cx="2053528" cy="22173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F3EDBD-78BB-425A-A379-346CC6D61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5" y="2076327"/>
            <a:ext cx="2053528" cy="221737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B981772-122F-4340-A726-4B9356AAE326}"/>
              </a:ext>
            </a:extLst>
          </p:cNvPr>
          <p:cNvSpPr txBox="1"/>
          <p:nvPr/>
        </p:nvSpPr>
        <p:spPr>
          <a:xfrm>
            <a:off x="10443532" y="2076327"/>
            <a:ext cx="1381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  <a:latin typeface=".VnAvant" panose="020B7200000000000000" pitchFamily="34" charset="0"/>
              </a:rPr>
              <a:t>9</a:t>
            </a:r>
            <a:endParaRPr lang="vi-VN" sz="13800" b="1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3B2A5D-4F9E-4186-B48F-56A149D76DF7}"/>
              </a:ext>
            </a:extLst>
          </p:cNvPr>
          <p:cNvSpPr txBox="1"/>
          <p:nvPr/>
        </p:nvSpPr>
        <p:spPr>
          <a:xfrm>
            <a:off x="10217955" y="4119729"/>
            <a:ext cx="1381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vi-VN" sz="13800" b="1" dirty="0">
              <a:solidFill>
                <a:srgbClr val="0070C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E429901-07EE-4B23-B0F5-2B7A487E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32" y="4121421"/>
            <a:ext cx="1448541" cy="177162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DE98A7-243D-4D0E-9CE6-D70A938E1CB8}"/>
              </a:ext>
            </a:extLst>
          </p:cNvPr>
          <p:cNvSpPr/>
          <p:nvPr/>
        </p:nvSpPr>
        <p:spPr>
          <a:xfrm>
            <a:off x="7847215" y="1911927"/>
            <a:ext cx="2053528" cy="221599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901FB84-DB1C-47C9-AF5A-5BD5B63A8F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71583" y="0"/>
            <a:ext cx="1020417" cy="10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05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97DB26-C0CA-4B47-87D8-E0276ABAA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26" y="1457353"/>
            <a:ext cx="1381005" cy="129775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5D701-3B2F-4F16-9123-3C1BC6467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49" y="3201888"/>
            <a:ext cx="1418896" cy="1418896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9C3C5CE-583E-4CF6-A5D4-7296BCF59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57" y="1386964"/>
            <a:ext cx="1381005" cy="1297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F5A07D-0C32-4077-9B99-74E061A22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66" y="3201888"/>
            <a:ext cx="1418896" cy="1418896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B68FB45-B2B5-4454-948C-6F6ED63C7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35" y="1457351"/>
            <a:ext cx="1381005" cy="1297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885BAD-9D56-4098-B26A-E488E79F4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35" y="3201888"/>
            <a:ext cx="1418896" cy="1418896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807A6394-6F4C-440C-80E2-BA80A0752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22" y="1427873"/>
            <a:ext cx="1381005" cy="1297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4EC602-C266-4D40-B444-7A3AD4420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61" y="3172408"/>
            <a:ext cx="1418896" cy="1418896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C1C63704-AE65-4305-83DD-4F5E1C9CD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34" y="1457352"/>
            <a:ext cx="1381005" cy="1297753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CB83CEFC-3493-4512-97E4-22AB4CDCF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" y="1386964"/>
            <a:ext cx="1381005" cy="1297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6B27A3-8976-457E-BF1E-485EC3E7C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408"/>
            <a:ext cx="1418896" cy="1418896"/>
          </a:xfrm>
          <a:prstGeom prst="rect">
            <a:avLst/>
          </a:prstGeo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0F9D6389-7EDD-4550-B057-6741C3D08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807" y="1386964"/>
            <a:ext cx="1381005" cy="1297753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0CED40ED-F3EC-454A-A8AF-67FECD357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44" y="1386964"/>
            <a:ext cx="1381005" cy="12977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E979E7-0657-4559-8CA4-7FA677373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22" y="3157667"/>
            <a:ext cx="1418896" cy="1418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B4A13F-AA1C-4751-954E-5AF8906E0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03" y="3187146"/>
            <a:ext cx="1418896" cy="14188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0E9915-709F-4AB2-ACD4-4260958B9388}"/>
              </a:ext>
            </a:extLst>
          </p:cNvPr>
          <p:cNvSpPr txBox="1"/>
          <p:nvPr/>
        </p:nvSpPr>
        <p:spPr>
          <a:xfrm>
            <a:off x="10528627" y="926935"/>
            <a:ext cx="1381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  <a:latin typeface=".VnAvant" panose="020B7200000000000000" pitchFamily="34" charset="0"/>
              </a:rPr>
              <a:t>8</a:t>
            </a:r>
            <a:endParaRPr lang="vi-VN" sz="13800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DD1C48-8E6D-4467-8F78-9065EA7CBB38}"/>
              </a:ext>
            </a:extLst>
          </p:cNvPr>
          <p:cNvSpPr txBox="1"/>
          <p:nvPr/>
        </p:nvSpPr>
        <p:spPr>
          <a:xfrm>
            <a:off x="10516795" y="3088118"/>
            <a:ext cx="1381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9900"/>
                </a:solidFill>
                <a:latin typeface=".VnAvant" panose="020B7200000000000000" pitchFamily="34" charset="0"/>
              </a:rPr>
              <a:t>7</a:t>
            </a:r>
            <a:endParaRPr lang="vi-VN" sz="13800" b="1" dirty="0">
              <a:solidFill>
                <a:srgbClr val="0099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BFA2BB3-C07B-43AA-BC82-0B7B4B18E239}"/>
              </a:ext>
            </a:extLst>
          </p:cNvPr>
          <p:cNvSpPr/>
          <p:nvPr/>
        </p:nvSpPr>
        <p:spPr>
          <a:xfrm>
            <a:off x="8787762" y="1113905"/>
            <a:ext cx="1365267" cy="195138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6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2A44029-C129-420F-B1AB-6C3BBC0360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71583" y="5738192"/>
            <a:ext cx="1020417" cy="10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9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0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2" grpId="0"/>
      <p:bldP spid="23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D9D2E0-925E-4EE6-B486-561DA0A21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96" y="743610"/>
            <a:ext cx="2271835" cy="2271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95EF1-B892-43FD-AFDC-7904F332C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97" y="3015445"/>
            <a:ext cx="2271835" cy="2271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89D188-45BB-4679-A297-0E7E0DA5F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74" y="743610"/>
            <a:ext cx="2271835" cy="2271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80D51C-AF71-4CFC-927A-AAD316EE9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73" y="3015445"/>
            <a:ext cx="2271835" cy="2271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1EDC8-EE89-4B0E-890C-839D67B14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50" y="743610"/>
            <a:ext cx="2271835" cy="2271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304F40-61C8-4E5D-B80D-3A5300C24C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49" y="3015445"/>
            <a:ext cx="2271835" cy="22718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A735FD-4295-4C3C-AD83-FA293B7AF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75" y="743610"/>
            <a:ext cx="2271835" cy="22718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D744D3-5CA7-4420-9165-BA03335E2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74" y="3015445"/>
            <a:ext cx="2271835" cy="22718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D215A6-10C4-489C-8B8D-42B326504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16" y="743610"/>
            <a:ext cx="2271835" cy="22718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8CEAC5-D1FA-41BB-8D31-425C853016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60" y="3015445"/>
            <a:ext cx="2271835" cy="22718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2A952E-63EA-4CE2-A08B-A2ADF1C4F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44" y="743610"/>
            <a:ext cx="2271835" cy="22718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9CA229-7912-4A60-A9E7-2356A78E9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64" y="3015444"/>
            <a:ext cx="2271835" cy="22718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073AE4-AB64-4EA4-A971-3DC552E2B8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98" y="3015444"/>
            <a:ext cx="2271835" cy="2271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37F910-09BB-4580-898D-D2AF85A69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68" y="3015444"/>
            <a:ext cx="2271835" cy="22718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15AD9B-8A24-4A36-9E6D-0B7116ED6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72" y="3015444"/>
            <a:ext cx="2271835" cy="22718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6D6D40-E185-4410-BF90-52C788824760}"/>
              </a:ext>
            </a:extLst>
          </p:cNvPr>
          <p:cNvSpPr txBox="1"/>
          <p:nvPr/>
        </p:nvSpPr>
        <p:spPr>
          <a:xfrm>
            <a:off x="10810995" y="3043365"/>
            <a:ext cx="1381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  <a:latin typeface=".VnAvant" panose="020B7200000000000000" pitchFamily="34" charset="0"/>
              </a:rPr>
              <a:t>9</a:t>
            </a:r>
            <a:endParaRPr lang="vi-VN" sz="13800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1481A5-C445-4473-8283-E9AEFAF2E5A5}"/>
              </a:ext>
            </a:extLst>
          </p:cNvPr>
          <p:cNvSpPr txBox="1"/>
          <p:nvPr/>
        </p:nvSpPr>
        <p:spPr>
          <a:xfrm>
            <a:off x="10810994" y="743610"/>
            <a:ext cx="1381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9900"/>
                </a:solidFill>
                <a:latin typeface=".VnAvant" panose="020B7200000000000000" pitchFamily="34" charset="0"/>
              </a:rPr>
              <a:t>6</a:t>
            </a:r>
            <a:endParaRPr lang="vi-VN" sz="13800" b="1" dirty="0">
              <a:solidFill>
                <a:srgbClr val="0099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A490E33-2B6E-4FF9-9FA7-1C5F56C15472}"/>
              </a:ext>
            </a:extLst>
          </p:cNvPr>
          <p:cNvSpPr/>
          <p:nvPr/>
        </p:nvSpPr>
        <p:spPr>
          <a:xfrm>
            <a:off x="7082444" y="2959601"/>
            <a:ext cx="3185915" cy="22159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6B6CC6CC-2661-482C-A39D-6E6C40D8B7C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71583" y="5837583"/>
            <a:ext cx="1020417" cy="10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42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02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2" grpId="0"/>
      <p:bldP spid="23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4AE58ADD-7710-468B-A2DC-EDB32A74D9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66014"/>
            <a:ext cx="1848964" cy="1411491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1294678" y="221563"/>
            <a:ext cx="9245043" cy="2510549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890030" y="471444"/>
            <a:ext cx="9951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 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L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CỦA BA NHÓM ĐỐI T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TRONG PHẠM VI 9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18EC7F-DAC4-4D36-AD7C-D71158684B89}"/>
              </a:ext>
            </a:extLst>
          </p:cNvPr>
          <p:cNvGrpSpPr/>
          <p:nvPr/>
        </p:nvGrpSpPr>
        <p:grpSpPr>
          <a:xfrm>
            <a:off x="8233427" y="3319886"/>
            <a:ext cx="3315695" cy="1511372"/>
            <a:chOff x="155318" y="332133"/>
            <a:chExt cx="5425682" cy="27158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134BF6-3BAF-4B88-A69C-9CBB97BED46F}"/>
                </a:ext>
              </a:extLst>
            </p:cNvPr>
            <p:cNvSpPr/>
            <p:nvPr/>
          </p:nvSpPr>
          <p:spPr>
            <a:xfrm>
              <a:off x="335280" y="350520"/>
              <a:ext cx="5212080" cy="2697480"/>
            </a:xfrm>
            <a:prstGeom prst="ellipse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2C5A2E-099E-40CA-961A-0E558C870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18" y="952365"/>
              <a:ext cx="1309668" cy="130966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D34667-8CB8-46A1-982D-6CC31FA6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52" y="414398"/>
              <a:ext cx="1309668" cy="130966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FC7752-1031-4B46-A260-CC1123F4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882" y="1504599"/>
              <a:ext cx="1309668" cy="13096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A14915-1118-4EF1-829B-1251AAE3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27" y="1081399"/>
              <a:ext cx="1309668" cy="130966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D25EE8-7462-457C-A02C-4E49EA0B5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405" y="332133"/>
              <a:ext cx="1309668" cy="130966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2A8448-F1BF-4398-BC6A-8AEC9AA43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658" y="489606"/>
              <a:ext cx="1309668" cy="130966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A45C829-97D0-4BDA-B397-5B8CF3AB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711" y="1723269"/>
              <a:ext cx="1309668" cy="130966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6E4CB8-D8CB-4129-992C-5E1F2E253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892" y="1586027"/>
              <a:ext cx="1309668" cy="130966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C9FF65-D892-4283-8591-5A19FF130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332" y="929662"/>
              <a:ext cx="1309668" cy="130966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3A6F36-A0DC-44E2-9D17-091408FDB06B}"/>
              </a:ext>
            </a:extLst>
          </p:cNvPr>
          <p:cNvGrpSpPr/>
          <p:nvPr/>
        </p:nvGrpSpPr>
        <p:grpSpPr>
          <a:xfrm>
            <a:off x="4521033" y="4760285"/>
            <a:ext cx="3209526" cy="1611617"/>
            <a:chOff x="2215649" y="3694258"/>
            <a:chExt cx="5251951" cy="28960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F96614-32C1-4778-9EA8-E16396D6A80B}"/>
                </a:ext>
              </a:extLst>
            </p:cNvPr>
            <p:cNvSpPr/>
            <p:nvPr/>
          </p:nvSpPr>
          <p:spPr>
            <a:xfrm>
              <a:off x="2255520" y="3810000"/>
              <a:ext cx="5212080" cy="2697480"/>
            </a:xfrm>
            <a:prstGeom prst="ellipse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8C925B4-1631-4E58-AF91-90E878266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7371">
              <a:off x="2215649" y="4269936"/>
              <a:ext cx="1322400" cy="13224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DFC757-4A93-4587-94D8-16E60C5F2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7371">
              <a:off x="3115996" y="3782831"/>
              <a:ext cx="1322400" cy="13224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316A430-BC33-4B76-A786-F0F52B8A4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7371">
              <a:off x="4037329" y="3694258"/>
              <a:ext cx="1322400" cy="1322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3FC3F9E-88BE-44C7-BA8D-056A93F18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7371">
              <a:off x="5118484" y="3897473"/>
              <a:ext cx="1322400" cy="13224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FC43E85-76A1-4D5E-AD64-62E8E0396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7371">
              <a:off x="3805461" y="5000790"/>
              <a:ext cx="1322400" cy="13224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212328A-EB66-4242-AD12-3AC2708A0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7371">
              <a:off x="4649368" y="5267860"/>
              <a:ext cx="1322400" cy="13224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0103DE-C1E9-4F7B-8EE9-9BBAD4000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7371">
              <a:off x="6016583" y="4497540"/>
              <a:ext cx="1322400" cy="13224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7888C0-A650-4657-9075-EB41DE724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7371">
              <a:off x="2742243" y="4967583"/>
              <a:ext cx="1322400" cy="13224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8E9BBA-78D4-48EB-8F9E-653CD3360605}"/>
              </a:ext>
            </a:extLst>
          </p:cNvPr>
          <p:cNvGrpSpPr/>
          <p:nvPr/>
        </p:nvGrpSpPr>
        <p:grpSpPr>
          <a:xfrm>
            <a:off x="600203" y="3595909"/>
            <a:ext cx="3185160" cy="1501140"/>
            <a:chOff x="6644640" y="1226820"/>
            <a:chExt cx="5212080" cy="269748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25A8B8F-FB92-4784-880F-E14A0ADF4CB3}"/>
                </a:ext>
              </a:extLst>
            </p:cNvPr>
            <p:cNvSpPr/>
            <p:nvPr/>
          </p:nvSpPr>
          <p:spPr>
            <a:xfrm>
              <a:off x="6644640" y="1226820"/>
              <a:ext cx="5212080" cy="2697480"/>
            </a:xfrm>
            <a:prstGeom prst="ellipse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86637D9-7647-4E41-809F-22C024DE0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791" y="1641801"/>
              <a:ext cx="1326292" cy="99471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E5C89CB-736F-4990-B783-BD97139C8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131" y="1421335"/>
              <a:ext cx="1326292" cy="9947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381E71E-C623-4B50-9DA5-BE9655F61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822" y="1504599"/>
              <a:ext cx="1326292" cy="994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38B180B-91B8-4B2F-9E75-84A5AB493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791" y="2665417"/>
              <a:ext cx="1326292" cy="99471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7E24428-6415-48B8-98C0-7A3BEFCF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587" y="2821792"/>
              <a:ext cx="1326292" cy="994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8DA7A4F-9DB2-4978-BC5A-7436357F4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723" y="2805844"/>
              <a:ext cx="1326292" cy="99471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964E9C5-A79C-489C-9300-47C321269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3462" y="2001958"/>
              <a:ext cx="1326292" cy="99471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11362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8EB99D5-06B5-48A3-B128-D73AF5A7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855" y="766560"/>
            <a:ext cx="2019794" cy="20197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4CFBAE-82AD-49A4-8C57-B50A46561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3" y="766560"/>
            <a:ext cx="2019794" cy="20197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D6F085-75A2-4C20-9607-6C376E986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46" y="803553"/>
            <a:ext cx="2019794" cy="20197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3CB2C0-A3C3-4A9A-87FA-0FC790E2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62" y="792515"/>
            <a:ext cx="2019794" cy="2019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CCD044-33A9-4FEE-83C4-C5957F101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27" y="768622"/>
            <a:ext cx="2019794" cy="20197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B38E80-237F-4907-86EC-2F207EC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36" y="768622"/>
            <a:ext cx="2019794" cy="2019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328EC3-52C2-46B1-B65D-34204DA1A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52" y="802023"/>
            <a:ext cx="2019794" cy="20197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58F7F0-C718-4C4E-9734-23D519826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16" y="768622"/>
            <a:ext cx="2019794" cy="20197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A59C77-CCE1-4167-86E5-BCF9F41BA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17" y="802023"/>
            <a:ext cx="2019794" cy="20197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D9F8463-E273-40EA-9441-2A8DDA334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-309971" y="2764638"/>
            <a:ext cx="1816885" cy="18168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5188DE2-71B5-4F93-AC2D-9B9ED6AF6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655919" y="2764638"/>
            <a:ext cx="1816885" cy="18168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098C63E-7AA8-4B1E-83A8-5F58C9AB2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1725042" y="2842097"/>
            <a:ext cx="1816885" cy="18168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3799D2-1117-4BFC-9F7C-DE1167ADE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2863149" y="2825770"/>
            <a:ext cx="1816885" cy="18168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D243E08-B26D-4615-8D97-14EE93CC1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3932194" y="2714803"/>
            <a:ext cx="1816885" cy="18168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010808-29D1-4E59-BBCE-1E3BEDEC2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5035846" y="2714802"/>
            <a:ext cx="1816885" cy="18168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65DCC28-7A55-4F9A-ACD4-E89A5055A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6172198" y="2742709"/>
            <a:ext cx="1816885" cy="18168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B5567A-13E4-406B-83E5-9776D3D34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371">
            <a:off x="7367118" y="2808022"/>
            <a:ext cx="1816885" cy="18168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09E427-A806-469D-8499-15BC76E75033}"/>
              </a:ext>
            </a:extLst>
          </p:cNvPr>
          <p:cNvSpPr txBox="1"/>
          <p:nvPr/>
        </p:nvSpPr>
        <p:spPr>
          <a:xfrm>
            <a:off x="10528627" y="926935"/>
            <a:ext cx="1381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  <a:latin typeface=".VnAvant" panose="020B7200000000000000" pitchFamily="34" charset="0"/>
              </a:rPr>
              <a:t>9</a:t>
            </a:r>
            <a:endParaRPr lang="vi-VN" sz="13800" b="1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118D63-DC5B-4288-A591-2DFB93F0316D}"/>
              </a:ext>
            </a:extLst>
          </p:cNvPr>
          <p:cNvSpPr txBox="1"/>
          <p:nvPr/>
        </p:nvSpPr>
        <p:spPr>
          <a:xfrm>
            <a:off x="10265951" y="2781844"/>
            <a:ext cx="1381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8</a:t>
            </a:r>
            <a:endParaRPr lang="vi-VN" sz="13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62EEE27-04B2-4085-BB97-867234E080C4}"/>
              </a:ext>
            </a:extLst>
          </p:cNvPr>
          <p:cNvSpPr/>
          <p:nvPr/>
        </p:nvSpPr>
        <p:spPr>
          <a:xfrm>
            <a:off x="8950868" y="926936"/>
            <a:ext cx="1260092" cy="178414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7309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909A63D-66F1-4A40-8047-85A8533EB3EA}"/>
              </a:ext>
            </a:extLst>
          </p:cNvPr>
          <p:cNvSpPr/>
          <p:nvPr/>
        </p:nvSpPr>
        <p:spPr>
          <a:xfrm>
            <a:off x="7832771" y="589462"/>
            <a:ext cx="2314643" cy="256032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DFC7AF-9532-419F-A38A-7A95CA8A0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4" y="3240094"/>
            <a:ext cx="1412184" cy="10591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4A71C3-3A58-4ACA-9962-6AE31B95C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855" y="766560"/>
            <a:ext cx="2019794" cy="20197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98002A-5D32-447D-B553-D551D0C78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3" y="766560"/>
            <a:ext cx="2019794" cy="20197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64922B-7007-4B86-A912-390DCDE52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46" y="803553"/>
            <a:ext cx="2019794" cy="20197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47F5841-9132-4FEA-8E77-76D2CA9B2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62" y="792515"/>
            <a:ext cx="2019794" cy="2019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E3C6C97-1F1B-49E4-A194-EAD16F616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27" y="768622"/>
            <a:ext cx="2019794" cy="20197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B29FEA-3880-4DEA-A62E-EC84E36C2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36" y="768622"/>
            <a:ext cx="2019794" cy="20197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807896-20A4-4F6F-8134-F6ABD70DB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52" y="802023"/>
            <a:ext cx="2019794" cy="20197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2A1711E-B286-45CF-8D27-3DCBA7001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16" y="768622"/>
            <a:ext cx="2019794" cy="2019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167F23-3FA2-4630-8FDB-0C2F6D2A5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17" y="802023"/>
            <a:ext cx="2019794" cy="20197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87B0696-854C-449F-ABA9-B1C21381C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03" y="3240094"/>
            <a:ext cx="1412184" cy="10591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AAA69E3-5FC9-4C6A-B7B1-48C7C14F3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61" y="3238032"/>
            <a:ext cx="1412184" cy="10591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11ECC2-04F3-468A-AA3E-E935906C8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24" y="3214139"/>
            <a:ext cx="1412184" cy="10591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6423133-F3D9-43C9-A6BA-63E08018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83" y="3238032"/>
            <a:ext cx="1412184" cy="1059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9A514FC-CB67-4AE8-A6F6-00F3B879F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42" y="3261925"/>
            <a:ext cx="1412184" cy="10591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CFA45A8-5BCF-4E89-AE8D-08E62E9AB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01" y="3285818"/>
            <a:ext cx="1412184" cy="10591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7DB8C2-C983-4F9C-8C89-50C1E737FA67}"/>
              </a:ext>
            </a:extLst>
          </p:cNvPr>
          <p:cNvSpPr txBox="1"/>
          <p:nvPr/>
        </p:nvSpPr>
        <p:spPr>
          <a:xfrm>
            <a:off x="10528627" y="926935"/>
            <a:ext cx="1381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  <a:latin typeface=".VnAvant" panose="020B7200000000000000" pitchFamily="34" charset="0"/>
              </a:rPr>
              <a:t>9</a:t>
            </a:r>
            <a:endParaRPr lang="vi-VN" sz="138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CE1E7-4812-4919-A618-89B0AC4C90FE}"/>
              </a:ext>
            </a:extLst>
          </p:cNvPr>
          <p:cNvSpPr txBox="1"/>
          <p:nvPr/>
        </p:nvSpPr>
        <p:spPr>
          <a:xfrm>
            <a:off x="10216238" y="2812309"/>
            <a:ext cx="1381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7</a:t>
            </a:r>
            <a:endParaRPr lang="vi-VN" sz="13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8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474</Words>
  <Application>Microsoft Office PowerPoint</Application>
  <PresentationFormat>Widescreen</PresentationFormat>
  <Paragraphs>62</Paragraphs>
  <Slides>20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49</cp:revision>
  <dcterms:created xsi:type="dcterms:W3CDTF">2021-11-30T14:47:51Z</dcterms:created>
  <dcterms:modified xsi:type="dcterms:W3CDTF">2021-12-20T07:38:13Z</dcterms:modified>
</cp:coreProperties>
</file>