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Noto Serif Display Black"/>
      <p:regular r:id="rId10"/>
    </p:embeddedFont>
    <p:embeddedFont>
      <p:font typeface="Arimo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DejaVu Serif" charset="0"/>
      <p:regular r:id="rId16"/>
    </p:embeddedFont>
    <p:embeddedFont>
      <p:font typeface="Quicksand Bold" charset="0"/>
      <p:regular r:id="rId17"/>
    </p:embeddedFont>
    <p:embeddedFont>
      <p:font typeface="Muli Bold" charset="0"/>
      <p:regular r:id="rId18"/>
    </p:embeddedFont>
    <p:embeddedFont>
      <p:font typeface="DejaVu Serif Bold" charset="0"/>
      <p:regular r:id="rId19"/>
    </p:embeddedFont>
    <p:embeddedFont>
      <p:font typeface="Arimo Bold" charset="0"/>
      <p:regular r:id="rId20"/>
    </p:embeddedFont>
    <p:embeddedFont>
      <p:font typeface="Muli Bold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svg"/><Relationship Id="rId18" Type="http://schemas.openxmlformats.org/officeDocument/2006/relationships/image" Target="../media/image29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0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979" t="32849" r="30981" b="9427"/>
          <a:stretch>
            <a:fillRect/>
          </a:stretch>
        </p:blipFill>
        <p:spPr>
          <a:xfrm rot="-504332">
            <a:off x="622633" y="5644631"/>
            <a:ext cx="2949953" cy="3923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3208" y="2075626"/>
            <a:ext cx="1891010" cy="19033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0550" y="7237589"/>
            <a:ext cx="10936326" cy="207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257">
                <a:solidFill>
                  <a:srgbClr val="000920"/>
                </a:solidFill>
                <a:latin typeface="Montserrat Bold"/>
              </a:rPr>
              <a:t>Lứa tuổi: 4-5 tuổi</a:t>
            </a:r>
          </a:p>
          <a:p>
            <a:pPr algn="ctr">
              <a:lnSpc>
                <a:spcPts val="5535"/>
              </a:lnSpc>
            </a:pPr>
            <a:r>
              <a:rPr lang="en-US" sz="2012">
                <a:solidFill>
                  <a:srgbClr val="000920"/>
                </a:solidFill>
                <a:latin typeface="Arimo Bold"/>
              </a:rPr>
              <a:t>Giáo viên: Nguyễn Thị Hương</a:t>
            </a:r>
          </a:p>
          <a:p>
            <a:pPr algn="ctr">
              <a:lnSpc>
                <a:spcPts val="5535"/>
              </a:lnSpc>
            </a:pPr>
            <a:endParaRPr lang="en-US" sz="2012">
              <a:solidFill>
                <a:srgbClr val="000920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7817" y="448110"/>
            <a:ext cx="18315817" cy="206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4773">
                <a:solidFill>
                  <a:srgbClr val="4965EB"/>
                </a:solidFill>
                <a:latin typeface="Asap SemiBold"/>
              </a:rPr>
              <a:t>UỶ BAN NHÂN DÂN QUẬN LONG BIÊN</a:t>
            </a:r>
          </a:p>
          <a:p>
            <a:pPr algn="ctr">
              <a:lnSpc>
                <a:spcPts val="5489"/>
              </a:lnSpc>
            </a:pPr>
            <a:r>
              <a:rPr lang="en-US" sz="112">
                <a:solidFill>
                  <a:srgbClr val="4965EB"/>
                </a:solidFill>
                <a:latin typeface="Asap SemiBold"/>
              </a:rPr>
              <a:t>TRƯỜNG MẦM NON ĐỨC GIANG</a:t>
            </a:r>
          </a:p>
          <a:p>
            <a:pPr algn="ctr">
              <a:lnSpc>
                <a:spcPts val="5259"/>
              </a:lnSpc>
            </a:pPr>
            <a:endParaRPr lang="en-US" sz="112">
              <a:solidFill>
                <a:srgbClr val="4965EB"/>
              </a:solidFill>
              <a:latin typeface="Asap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168005"/>
            <a:ext cx="18317425" cy="35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KỸ NĂNG TỰ BẢO VỆ BẢN THÂN</a:t>
            </a:r>
          </a:p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 QUY TẮC 5 NGÓN TAY</a:t>
            </a:r>
          </a:p>
          <a:p>
            <a:pPr algn="ctr">
              <a:lnSpc>
                <a:spcPts val="9580"/>
              </a:lnSpc>
            </a:pPr>
            <a:endParaRPr lang="en-US" sz="6843" dirty="0">
              <a:solidFill>
                <a:srgbClr val="FF1616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84"/>
            <a:ext cx="18288000" cy="999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90700"/>
            <a:ext cx="1249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  <a:endParaRPr lang="en-US" sz="5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Kiến thức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bảo vệ vùng riêng tư đó.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 smtClean="0">
                <a:solidFill>
                  <a:srgbClr val="000000"/>
                </a:solidFill>
                <a:latin typeface="Dancing Script"/>
              </a:rPr>
              <a:t>Quy</a:t>
            </a:r>
            <a:r>
              <a:rPr lang="en-US" sz="11196" dirty="0" smtClean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tắc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5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ngón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tay</a:t>
            </a:r>
            <a:endParaRPr lang="en-US" sz="11196" dirty="0">
              <a:solidFill>
                <a:srgbClr val="000000"/>
              </a:solidFill>
              <a:latin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0961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3B3B3B"/>
                </a:solidFill>
                <a:latin typeface="Arimo Bold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3B3B3B"/>
                </a:solidFill>
                <a:latin typeface="Arimo"/>
              </a:rPr>
              <a:t>Chỉ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được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ôm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,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hôn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những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người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thân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ruột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thịt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trong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gia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đình</a:t>
            </a:r>
            <a:endParaRPr lang="en-US" sz="4699" dirty="0">
              <a:solidFill>
                <a:srgbClr val="3B3B3B"/>
              </a:solidFill>
              <a:latin typeface="Arimo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 smtClean="0">
                  <a:solidFill>
                    <a:srgbClr val="000000"/>
                  </a:solidFill>
                  <a:latin typeface="DejaVu Serif Bold"/>
                </a:rPr>
                <a:t>1</a:t>
              </a:r>
              <a:endParaRPr lang="en-US" sz="2800" dirty="0">
                <a:solidFill>
                  <a:srgbClr val="000000"/>
                </a:solidFill>
                <a:latin typeface="DejaVu Serif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2: QUY TẮC NGÓN TRỎ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thầy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họ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nắm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khoác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đùa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44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3: QUY TẮC NGÓN GIỮA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quen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biết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ít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khi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gặp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xóm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cha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mẹ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này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nên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bắt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chào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hỏi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49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B3B3B"/>
                </a:solidFill>
                <a:latin typeface="DejaVu Serif Bold"/>
              </a:rPr>
              <a:t>4: QUY TẮC NGÓN ÁP ÚT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Người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quen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của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gia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đình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mà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mới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gặp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lần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đầu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nên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dừng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lại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ở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mức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vẫy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chào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3B3B3B"/>
              </a:solidFill>
              <a:latin typeface="DejaVu Serif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54" y="723900"/>
            <a:ext cx="110474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4000" dirty="0">
                <a:solidFill>
                  <a:srgbClr val="3B3B3B"/>
                </a:solidFill>
                <a:latin typeface="Muli Bold Bold"/>
              </a:rPr>
              <a:t>5: QUY TẮC NGÓN ÚT</a:t>
            </a:r>
          </a:p>
          <a:p>
            <a:pPr algn="ctr">
              <a:lnSpc>
                <a:spcPts val="8039"/>
              </a:lnSpc>
            </a:pP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gần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,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nói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chuyện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với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người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</a:t>
            </a:r>
            <a:endParaRPr lang="en-US" sz="4000" dirty="0">
              <a:solidFill>
                <a:srgbClr val="3B3B3B"/>
              </a:solidFill>
              <a:latin typeface="Mul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174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Dancing Script Bold</vt:lpstr>
      <vt:lpstr>Noto Serif Display Black</vt:lpstr>
      <vt:lpstr>Arimo</vt:lpstr>
      <vt:lpstr>Montserrat Bold</vt:lpstr>
      <vt:lpstr>Asap SemiBold</vt:lpstr>
      <vt:lpstr>Times New Roman</vt:lpstr>
      <vt:lpstr>Calibri</vt:lpstr>
      <vt:lpstr>DejaVu Serif</vt:lpstr>
      <vt:lpstr>Quicksand Bold</vt:lpstr>
      <vt:lpstr>Muli Bold</vt:lpstr>
      <vt:lpstr>DejaVu Serif Bold</vt:lpstr>
      <vt:lpstr>Dancing Script</vt:lpstr>
      <vt:lpstr>Arimo Bold</vt:lpstr>
      <vt:lpstr>Muli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cp:lastModifiedBy>Admin</cp:lastModifiedBy>
  <cp:revision>6</cp:revision>
  <dcterms:created xsi:type="dcterms:W3CDTF">2006-08-16T00:00:00Z</dcterms:created>
  <dcterms:modified xsi:type="dcterms:W3CDTF">2021-12-05T09:14:03Z</dcterms:modified>
  <dc:identifier>DAEvrrzx1TI</dc:identifier>
</cp:coreProperties>
</file>