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0" r:id="rId3"/>
    <p:sldId id="259" r:id="rId4"/>
    <p:sldId id="261" r:id="rId5"/>
    <p:sldId id="263" r:id="rId6"/>
    <p:sldId id="264" r:id="rId7"/>
    <p:sldId id="267" r:id="rId8"/>
    <p:sldId id="266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ì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82" y="0"/>
            <a:ext cx="9123218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9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0574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 VỀ </a:t>
            </a:r>
          </a:p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CÂU CHUYỆN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2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7745" y="8382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chuyện cô vừa kể cho các con nghe có tên là gì?</a:t>
            </a:r>
            <a:endParaRPr 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" y="2233325"/>
            <a:ext cx="3505063" cy="2678269"/>
            <a:chOff x="533400" y="2233325"/>
            <a:chExt cx="3505063" cy="2678269"/>
          </a:xfrm>
        </p:grpSpPr>
        <p:sp>
          <p:nvSpPr>
            <p:cNvPr id="4" name="Cloud 3"/>
            <p:cNvSpPr/>
            <p:nvPr/>
          </p:nvSpPr>
          <p:spPr>
            <a:xfrm rot="538901">
              <a:off x="609736" y="2233325"/>
              <a:ext cx="3428727" cy="2223408"/>
            </a:xfrm>
            <a:prstGeom prst="cloud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" y="4449929"/>
              <a:ext cx="335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1. Thỏ con ngoan ngoãn</a:t>
              </a:r>
              <a:endPara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7408" y="2240129"/>
            <a:ext cx="3352800" cy="2701449"/>
            <a:chOff x="5247408" y="2240129"/>
            <a:chExt cx="3352800" cy="2701449"/>
          </a:xfrm>
        </p:grpSpPr>
        <p:sp>
          <p:nvSpPr>
            <p:cNvPr id="3" name="Hexagon 2"/>
            <p:cNvSpPr/>
            <p:nvPr/>
          </p:nvSpPr>
          <p:spPr>
            <a:xfrm>
              <a:off x="5486400" y="2240129"/>
              <a:ext cx="2615045" cy="2209800"/>
            </a:xfrm>
            <a:prstGeom prst="hexagon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7408" y="4479913"/>
              <a:ext cx="335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 Mỗi người một việc</a:t>
              </a:r>
              <a:endPara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6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23212 0.076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7745" y="8382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chuyện kể về 1 gia đình có mấy anh em? Họ là những ai ? </a:t>
            </a:r>
            <a:endParaRPr 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6679" y="2118014"/>
            <a:ext cx="2825880" cy="3056501"/>
            <a:chOff x="666679" y="2118014"/>
            <a:chExt cx="2825880" cy="3056501"/>
          </a:xfrm>
        </p:grpSpPr>
        <p:grpSp>
          <p:nvGrpSpPr>
            <p:cNvPr id="2" name="Group 1"/>
            <p:cNvGrpSpPr/>
            <p:nvPr/>
          </p:nvGrpSpPr>
          <p:grpSpPr>
            <a:xfrm>
              <a:off x="762000" y="2118014"/>
              <a:ext cx="2564752" cy="1943100"/>
              <a:chOff x="1702449" y="2209800"/>
              <a:chExt cx="3229769" cy="1943100"/>
            </a:xfrm>
          </p:grpSpPr>
          <p:pic>
            <p:nvPicPr>
              <p:cNvPr id="3074" name="Picture 2" descr="D:\Tài liệu soạn bài hương\giáo án tham khảo\tài liệu bài giảng nghỉ dịch\Truyện mỗi người một việc\a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2449" y="2209800"/>
                <a:ext cx="3229769" cy="1943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5" name="Picture 3" descr="D:\Tài liệu soạn bài hương\giáo án tham khảo\tài liệu bài giảng nghỉ dịch\Truyện mỗi người một việc\mồm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4745" y="3284498"/>
                <a:ext cx="817417" cy="833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666679" y="4066519"/>
              <a:ext cx="28258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1.Có 6 anh chị em: Mắt, mũi,tai, tay, chân, miệng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74672" y="1970048"/>
            <a:ext cx="3124200" cy="3279816"/>
            <a:chOff x="5174672" y="1970048"/>
            <a:chExt cx="3124200" cy="3279816"/>
          </a:xfrm>
        </p:grpSpPr>
        <p:sp>
          <p:nvSpPr>
            <p:cNvPr id="4" name="Oval 3"/>
            <p:cNvSpPr/>
            <p:nvPr/>
          </p:nvSpPr>
          <p:spPr>
            <a:xfrm>
              <a:off x="5410200" y="1970048"/>
              <a:ext cx="2888672" cy="251460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74672" y="4480423"/>
              <a:ext cx="3124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2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.Có 5 anh chị em: Mắt, mũi,tai, tay, chân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91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28924 0.057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7745" y="9906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 khi nghe các anh chị em nói vậy Mồm đã làm gì? </a:t>
            </a:r>
            <a:endParaRPr 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38352" y="1547232"/>
            <a:ext cx="3068783" cy="3372685"/>
            <a:chOff x="914400" y="1944707"/>
            <a:chExt cx="3068783" cy="3372685"/>
          </a:xfrm>
        </p:grpSpPr>
        <p:sp>
          <p:nvSpPr>
            <p:cNvPr id="2" name="Oval 1"/>
            <p:cNvSpPr/>
            <p:nvPr/>
          </p:nvSpPr>
          <p:spPr>
            <a:xfrm>
              <a:off x="914400" y="1944707"/>
              <a:ext cx="2743200" cy="266700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7583" y="4609506"/>
              <a:ext cx="2895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2.Mồm vẫn ăn uống bình thường</a:t>
              </a:r>
              <a:endPara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3400" y="3073721"/>
            <a:ext cx="3697678" cy="2853989"/>
            <a:chOff x="5032465" y="2219383"/>
            <a:chExt cx="3808815" cy="2853989"/>
          </a:xfrm>
        </p:grpSpPr>
        <p:sp>
          <p:nvSpPr>
            <p:cNvPr id="4" name="Cloud 3"/>
            <p:cNvSpPr/>
            <p:nvPr/>
          </p:nvSpPr>
          <p:spPr>
            <a:xfrm rot="252771">
              <a:off x="5032465" y="2219383"/>
              <a:ext cx="3808815" cy="2158012"/>
            </a:xfrm>
            <a:prstGeom prst="cloud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87786" y="4427041"/>
              <a:ext cx="26981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1.Mồm không </a:t>
              </a:r>
              <a:r>
                <a:rPr lang="en-US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ăn uống </a:t>
              </a:r>
              <a:r>
                <a:rPr lang="en-US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gì </a:t>
              </a:r>
            </a:p>
            <a:p>
              <a:pPr algn="ctr"/>
              <a:r>
                <a:rPr lang="en-US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và đi nằm</a:t>
              </a:r>
              <a:endPara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1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24791 -0.034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7745" y="990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 gì đã xảy ra khi Mồm không ăn uống gì? </a:t>
            </a:r>
            <a:endParaRPr 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92727" y="2743200"/>
            <a:ext cx="3498273" cy="3284041"/>
            <a:chOff x="692727" y="2743200"/>
            <a:chExt cx="3498273" cy="3284041"/>
          </a:xfrm>
        </p:grpSpPr>
        <p:sp>
          <p:nvSpPr>
            <p:cNvPr id="9" name="Hexagon 8"/>
            <p:cNvSpPr/>
            <p:nvPr/>
          </p:nvSpPr>
          <p:spPr>
            <a:xfrm>
              <a:off x="692727" y="2743200"/>
              <a:ext cx="3200400" cy="2438400"/>
            </a:xfrm>
            <a:prstGeom prst="hexagon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2727" y="5257800"/>
              <a:ext cx="34982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1.Ai cũng đều bình thường và cùng nhảy múa </a:t>
              </a:r>
              <a:endPara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90208" y="1905000"/>
            <a:ext cx="4197927" cy="2684666"/>
            <a:chOff x="4790208" y="1905000"/>
            <a:chExt cx="4197927" cy="2684666"/>
          </a:xfrm>
        </p:grpSpPr>
        <p:sp>
          <p:nvSpPr>
            <p:cNvPr id="10" name="Plaque 9"/>
            <p:cNvSpPr/>
            <p:nvPr/>
          </p:nvSpPr>
          <p:spPr>
            <a:xfrm>
              <a:off x="5257800" y="1905000"/>
              <a:ext cx="3262745" cy="2209800"/>
            </a:xfrm>
            <a:prstGeom prst="plaqu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90208" y="4158779"/>
              <a:ext cx="419792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2.Ai cũng mệt mỏi và buồn</a:t>
              </a:r>
              <a:endPara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4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24497 0.159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7745" y="9906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 khi Mồm ăn thì các anh chị em cảm thấy như thế nào?</a:t>
            </a:r>
          </a:p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92727" y="2743200"/>
            <a:ext cx="3498273" cy="2945487"/>
            <a:chOff x="692727" y="2743200"/>
            <a:chExt cx="3498273" cy="2945487"/>
          </a:xfrm>
        </p:grpSpPr>
        <p:sp>
          <p:nvSpPr>
            <p:cNvPr id="9" name="Hexagon 8"/>
            <p:cNvSpPr/>
            <p:nvPr/>
          </p:nvSpPr>
          <p:spPr>
            <a:xfrm>
              <a:off x="692727" y="2743200"/>
              <a:ext cx="3200400" cy="2438400"/>
            </a:xfrm>
            <a:prstGeom prst="hexagon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2727" y="5257800"/>
              <a:ext cx="3498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1.Ai cũng khỏe hẳn lên</a:t>
              </a:r>
              <a:endPara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90208" y="1905000"/>
            <a:ext cx="4197927" cy="2684666"/>
            <a:chOff x="4790208" y="1905000"/>
            <a:chExt cx="4197927" cy="2684666"/>
          </a:xfrm>
        </p:grpSpPr>
        <p:sp>
          <p:nvSpPr>
            <p:cNvPr id="10" name="Plaque 9"/>
            <p:cNvSpPr/>
            <p:nvPr/>
          </p:nvSpPr>
          <p:spPr>
            <a:xfrm>
              <a:off x="5257800" y="1905000"/>
              <a:ext cx="3262745" cy="2209800"/>
            </a:xfrm>
            <a:prstGeom prst="plaqu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90208" y="4158779"/>
              <a:ext cx="419792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2.Ai cũng mệt mỏi</a:t>
              </a:r>
              <a:endPara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9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24966 0.029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7745" y="8382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 cùng 6 anh chị em có hòa thuận với nhau và vui vẻ làm việc không?</a:t>
            </a:r>
            <a:endParaRPr 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5800" y="2705100"/>
            <a:ext cx="3048000" cy="3741241"/>
            <a:chOff x="685800" y="2705100"/>
            <a:chExt cx="3048000" cy="3741241"/>
          </a:xfrm>
        </p:grpSpPr>
        <p:sp>
          <p:nvSpPr>
            <p:cNvPr id="5" name="Oval 4"/>
            <p:cNvSpPr/>
            <p:nvPr/>
          </p:nvSpPr>
          <p:spPr>
            <a:xfrm>
              <a:off x="685800" y="2705100"/>
              <a:ext cx="2833255" cy="297180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5800" y="5676900"/>
              <a:ext cx="3048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1.Không và tỵ nhau làm việc</a:t>
              </a:r>
              <a:endPara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19252" y="1981200"/>
            <a:ext cx="3366655" cy="2698476"/>
            <a:chOff x="5119252" y="1981200"/>
            <a:chExt cx="3366655" cy="2698476"/>
          </a:xfrm>
        </p:grpSpPr>
        <p:sp>
          <p:nvSpPr>
            <p:cNvPr id="6" name="Heart 5"/>
            <p:cNvSpPr/>
            <p:nvPr/>
          </p:nvSpPr>
          <p:spPr>
            <a:xfrm>
              <a:off x="5119252" y="1981200"/>
              <a:ext cx="3366655" cy="2209800"/>
            </a:xfrm>
            <a:prstGeom prst="hear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30865" y="4248789"/>
              <a:ext cx="29434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2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2.Có và vui vẻ làm </a:t>
              </a:r>
              <a:r>
                <a:rPr lang="en-US" sz="22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87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0.21059 0.10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38200" y="1320091"/>
            <a:ext cx="7162800" cy="2411462"/>
            <a:chOff x="1143000" y="1295400"/>
            <a:chExt cx="7162800" cy="2514600"/>
          </a:xfrm>
        </p:grpSpPr>
        <p:sp>
          <p:nvSpPr>
            <p:cNvPr id="3" name="Horizontal Scroll 2"/>
            <p:cNvSpPr/>
            <p:nvPr/>
          </p:nvSpPr>
          <p:spPr>
            <a:xfrm>
              <a:off x="1143000" y="1295400"/>
              <a:ext cx="7162800" cy="2514600"/>
            </a:xfrm>
            <a:prstGeom prst="horizontalScroll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00200" y="1767870"/>
              <a:ext cx="6629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- Mỗi bộ phận trên cơ thể đều rất quan trọng và đều giúp đỡ hỗ trợ nhau để cho cơ thể trở lên khỏe mạnh </a:t>
              </a:r>
            </a:p>
            <a:p>
              <a:r>
                <a:rPr lang="en-US" sz="2400" i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- Để cơ thể luôn khỏe mạnh thì các con nhớ ăn uống đầy đủ chất dinh dưỡng nhé!</a:t>
              </a:r>
            </a:p>
            <a:p>
              <a:endParaRPr lang="en-US" sz="24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03216" y="3962400"/>
            <a:ext cx="7245928" cy="1905000"/>
            <a:chOff x="1517072" y="4572000"/>
            <a:chExt cx="7245928" cy="2286000"/>
          </a:xfrm>
        </p:grpSpPr>
        <p:sp>
          <p:nvSpPr>
            <p:cNvPr id="6" name="Horizontal Scroll 5"/>
            <p:cNvSpPr/>
            <p:nvPr/>
          </p:nvSpPr>
          <p:spPr>
            <a:xfrm>
              <a:off x="1517072" y="4572000"/>
              <a:ext cx="7245928" cy="2286000"/>
            </a:xfrm>
            <a:prstGeom prst="horizontalScrol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1872" y="5114835"/>
              <a:ext cx="6636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Câu chuyện giúp chúng ta hiểu được trong cuộc sống chúng ta phải </a:t>
              </a:r>
              <a:r>
                <a:rPr lang="en-US" sz="2400" i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luôn yêu thương,đoàn kết và đùm bọc lẫn nhau </a:t>
              </a:r>
              <a:r>
                <a:rPr lang="en-US" sz="2400" i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13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257</Words>
  <Application>Microsoft Office PowerPoint</Application>
  <PresentationFormat>On-screen Show (4:3)</PresentationFormat>
  <Paragraphs>25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</dc:creator>
  <cp:lastModifiedBy>Admin</cp:lastModifiedBy>
  <cp:revision>29</cp:revision>
  <dcterms:created xsi:type="dcterms:W3CDTF">2006-08-16T00:00:00Z</dcterms:created>
  <dcterms:modified xsi:type="dcterms:W3CDTF">2021-12-17T15:36:11Z</dcterms:modified>
</cp:coreProperties>
</file>