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80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C60C-7419-4E72-8D49-4994D6A06308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52B46-C6C2-407B-AC85-DBD609E5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Gì</a:t>
            </a:r>
            <a:r>
              <a:rPr lang="en-US" baseline="0" smtClean="0"/>
              <a:t> đây nhỉ- À một chiếc gối mầu hồng có hình những cây nấm rất là xinh xắn</a:t>
            </a:r>
          </a:p>
          <a:p>
            <a:r>
              <a:rPr lang="en-US" baseline="0" smtClean="0"/>
              <a:t>Còn đây là 1 chiếc gối mầu đỏ có in hình những bông hoa .</a:t>
            </a:r>
          </a:p>
          <a:p>
            <a:r>
              <a:rPr lang="en-US" baseline="0" smtClean="0"/>
              <a:t>Ai có nhận xét gì về 2 chiếc gối này </a:t>
            </a:r>
          </a:p>
          <a:p>
            <a:r>
              <a:rPr lang="en-US" baseline="0" smtClean="0"/>
              <a:t>Theo các con chiếc gối nào ngắn hơn, chiếc gối nào dài hơn</a:t>
            </a:r>
          </a:p>
          <a:p>
            <a:r>
              <a:rPr lang="en-US" baseline="0" smtClean="0"/>
              <a:t>À ,đúng rồi chiếc gối mầu hồng ngắn hơn chiếc gối mầu đỏ. Cả lớp cùng nhắc lại nào .</a:t>
            </a:r>
          </a:p>
          <a:p>
            <a:r>
              <a:rPr lang="en-US" baseline="0" smtClean="0"/>
              <a:t>Chiếc gối màu đỏ dài hơn chiếc gối mầu hồng . Các con cùng nhắc lại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2B46-C6C2-407B-AC85-DBD609E5DC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đây là gì nhỉ- À đó là 2 chiếc váy một chiếc váy mầu xanh vaf1 chiếc váy mầu hồng.</a:t>
            </a:r>
          </a:p>
          <a:p>
            <a:r>
              <a:rPr lang="en-US" baseline="0" smtClean="0"/>
              <a:t>Ai có nhận xét gì về 2 chiếc váy này </a:t>
            </a:r>
          </a:p>
          <a:p>
            <a:r>
              <a:rPr lang="en-US" baseline="0" smtClean="0"/>
              <a:t>Theo các con chiếc váy nào ngắn hơn, chiếc váy nào dài hơn</a:t>
            </a:r>
          </a:p>
          <a:p>
            <a:r>
              <a:rPr lang="en-US" baseline="0" smtClean="0"/>
              <a:t>À ,đúng rồi chiếc váy mầu xanh ngắn hơn chiếc váy mầu hồng . Cả lớp cùng nhắc lại nào .</a:t>
            </a:r>
          </a:p>
          <a:p>
            <a:r>
              <a:rPr lang="en-US" baseline="0" smtClean="0"/>
              <a:t>Chiếc váy mầu hồng dài hơn chiếc váy mầu xanh. Các con cùng nhắc lại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2B46-C6C2-407B-AC85-DBD609E5DC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1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9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9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1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2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5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ài liệu soạn bài hương\giáo án tham khảo\tài liệu bài giảng nghỉ dịch\tạo nhóm theo 1 dấu hiệu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676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19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Dạy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trẻ nhận ra sự khác biệt rõ nét về chiều dài của 2 đối tượng </a:t>
            </a:r>
          </a:p>
        </p:txBody>
      </p:sp>
    </p:spTree>
    <p:extLst>
      <p:ext uri="{BB962C8B-B14F-4D97-AF65-F5344CB8AC3E}">
        <p14:creationId xmlns:p14="http://schemas.microsoft.com/office/powerpoint/2010/main" val="221263838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9220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Tài liệu soạn bài hương\giáo án tham khảo\tài liệu bài giảng nghỉ dịch\so sánh dài , ngắn\Gối-ngủ-cho-bé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Tài liệu soạn bài hương\giáo án tham khảo\tài liệu bài giảng nghỉ dịch\so sánh dài , ngắn\gối_đỏ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57140"/>
            <a:ext cx="41814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3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866">
        <p:split orient="vert"/>
      </p:transition>
    </mc:Choice>
    <mc:Fallback xmlns="">
      <p:transition spd="slow" advTm="568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Tài liệu soạn bài hương\giáo án tham khảo\tài liệu bài giảng nghỉ dịch\so sánh dài , ngắn\v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1666009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Tài liệu soạn bài hương\giáo án tham khảo\tài liệu bài giảng nghỉ dịch\so sánh dài , ngắn\v2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038600" cy="34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9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56"/>
    </mc:Choice>
    <mc:Fallback xmlns="">
      <p:transition spd="slow" advTm="4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9|19.1|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|16.8|1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199</Words>
  <Application>Microsoft Office PowerPoint</Application>
  <PresentationFormat>On-screen Show (4:3)</PresentationFormat>
  <Paragraphs>15</Paragraphs>
  <Slides>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</cp:lastModifiedBy>
  <cp:revision>98</cp:revision>
  <dcterms:created xsi:type="dcterms:W3CDTF">2006-08-16T00:00:00Z</dcterms:created>
  <dcterms:modified xsi:type="dcterms:W3CDTF">2021-12-17T03:07:14Z</dcterms:modified>
</cp:coreProperties>
</file>