
<file path=[Content_Types].xml><?xml version="1.0" encoding="utf-8"?>
<Types xmlns="http://schemas.openxmlformats.org/package/2006/content-types">
  <Default Extension="png" ContentType="image/png"/>
  <Default Extension="emf" ContentType="image/x-emf"/>
  <Default Extension="m4a" ContentType="audio/mp4"/>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4" r:id="rId3"/>
    <p:sldMasterId id="2147483696" r:id="rId4"/>
    <p:sldMasterId id="2147483708" r:id="rId5"/>
    <p:sldMasterId id="2147483756" r:id="rId6"/>
  </p:sldMasterIdLst>
  <p:notesMasterIdLst>
    <p:notesMasterId r:id="rId13"/>
  </p:notesMasterIdLst>
  <p:sldIdLst>
    <p:sldId id="269" r:id="rId7"/>
    <p:sldId id="271" r:id="rId8"/>
    <p:sldId id="267" r:id="rId9"/>
    <p:sldId id="273" r:id="rId10"/>
    <p:sldId id="270" r:id="rId11"/>
    <p:sldId id="285" r:id="rId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165" autoAdjust="0"/>
  </p:normalViewPr>
  <p:slideViewPr>
    <p:cSldViewPr>
      <p:cViewPr varScale="1">
        <p:scale>
          <a:sx n="103" d="100"/>
          <a:sy n="103" d="100"/>
        </p:scale>
        <p:origin x="1854"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83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notesMaster" Target="notesMasters/notesMaster1.xml"/><Relationship Id="rId3" Type="http://schemas.openxmlformats.org/officeDocument/2006/relationships/slideMaster" Target="slideMasters/slideMaster3.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5" Type="http://schemas.openxmlformats.org/officeDocument/2006/relationships/slideMaster" Target="slideMasters/slideMaster5.xml"/><Relationship Id="rId15" Type="http://schemas.openxmlformats.org/officeDocument/2006/relationships/viewProps" Target="viewProps.xml"/><Relationship Id="rId10" Type="http://schemas.openxmlformats.org/officeDocument/2006/relationships/slide" Target="slides/slide4.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93CC60C-7419-4E72-8D49-4994D6A06308}" type="datetimeFigureOut">
              <a:rPr lang="en-US" smtClean="0"/>
              <a:t>12/17/2021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5C52B46-C6C2-407B-AC85-DBD609E5DCE5}" type="slidenum">
              <a:rPr lang="en-US" smtClean="0"/>
              <a:t>‹#›</a:t>
            </a:fld>
            <a:endParaRPr lang="en-US"/>
          </a:p>
        </p:txBody>
      </p:sp>
    </p:spTree>
    <p:extLst>
      <p:ext uri="{BB962C8B-B14F-4D97-AF65-F5344CB8AC3E}">
        <p14:creationId xmlns:p14="http://schemas.microsoft.com/office/powerpoint/2010/main" val="33980268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C52B46-C6C2-407B-AC85-DBD609E5DCE5}" type="slidenum">
              <a:rPr lang="en-US" smtClean="0"/>
              <a:t>1</a:t>
            </a:fld>
            <a:endParaRPr lang="en-US"/>
          </a:p>
        </p:txBody>
      </p:sp>
    </p:spTree>
    <p:extLst>
      <p:ext uri="{BB962C8B-B14F-4D97-AF65-F5344CB8AC3E}">
        <p14:creationId xmlns:p14="http://schemas.microsoft.com/office/powerpoint/2010/main" val="14891446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48992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23818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96965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02552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20296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97794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76885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5010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62425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56148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81961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7300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74231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7549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39123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73634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34144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99395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57512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82074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51230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40977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96" indent="0" algn="ctr">
              <a:buNone/>
              <a:defRPr>
                <a:solidFill>
                  <a:schemeClr val="tx1">
                    <a:tint val="75000"/>
                  </a:schemeClr>
                </a:solidFill>
              </a:defRPr>
            </a:lvl2pPr>
            <a:lvl3pPr marL="914393" indent="0" algn="ctr">
              <a:buNone/>
              <a:defRPr>
                <a:solidFill>
                  <a:schemeClr val="tx1">
                    <a:tint val="75000"/>
                  </a:schemeClr>
                </a:solidFill>
              </a:defRPr>
            </a:lvl3pPr>
            <a:lvl4pPr marL="1371589" indent="0" algn="ctr">
              <a:buNone/>
              <a:defRPr>
                <a:solidFill>
                  <a:schemeClr val="tx1">
                    <a:tint val="75000"/>
                  </a:schemeClr>
                </a:solidFill>
              </a:defRPr>
            </a:lvl4pPr>
            <a:lvl5pPr marL="1828785" indent="0" algn="ctr">
              <a:buNone/>
              <a:defRPr>
                <a:solidFill>
                  <a:schemeClr val="tx1">
                    <a:tint val="75000"/>
                  </a:schemeClr>
                </a:solidFill>
              </a:defRPr>
            </a:lvl5pPr>
            <a:lvl6pPr marL="2285982" indent="0" algn="ctr">
              <a:buNone/>
              <a:defRPr>
                <a:solidFill>
                  <a:schemeClr val="tx1">
                    <a:tint val="75000"/>
                  </a:schemeClr>
                </a:solidFill>
              </a:defRPr>
            </a:lvl6pPr>
            <a:lvl7pPr marL="2743178" indent="0" algn="ctr">
              <a:buNone/>
              <a:defRPr>
                <a:solidFill>
                  <a:schemeClr val="tx1">
                    <a:tint val="75000"/>
                  </a:schemeClr>
                </a:solidFill>
              </a:defRPr>
            </a:lvl7pPr>
            <a:lvl8pPr marL="3200374" indent="0" algn="ctr">
              <a:buNone/>
              <a:defRPr>
                <a:solidFill>
                  <a:schemeClr val="tx1">
                    <a:tint val="75000"/>
                  </a:schemeClr>
                </a:solidFill>
              </a:defRPr>
            </a:lvl8pPr>
            <a:lvl9pPr marL="365757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053AEF5-E20E-41AD-BD4B-F622F3E646DD}" type="datetimeFigureOut">
              <a:rPr lang="en-US" smtClean="0">
                <a:solidFill>
                  <a:prstClr val="black">
                    <a:tint val="75000"/>
                  </a:prstClr>
                </a:solidFill>
              </a:rPr>
              <a:pPr/>
              <a:t>12/17/2021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A2D271-2C6F-4607-AA4D-9D77698527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39435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53AEF5-E20E-41AD-BD4B-F622F3E646DD}" type="datetimeFigureOut">
              <a:rPr lang="en-US" smtClean="0">
                <a:solidFill>
                  <a:prstClr val="black">
                    <a:tint val="75000"/>
                  </a:prstClr>
                </a:solidFill>
              </a:rPr>
              <a:pPr/>
              <a:t>12/17/2021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A2D271-2C6F-4607-AA4D-9D77698527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34246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96" indent="0">
              <a:buNone/>
              <a:defRPr sz="1800">
                <a:solidFill>
                  <a:schemeClr val="tx1">
                    <a:tint val="75000"/>
                  </a:schemeClr>
                </a:solidFill>
              </a:defRPr>
            </a:lvl2pPr>
            <a:lvl3pPr marL="914393" indent="0">
              <a:buNone/>
              <a:defRPr sz="1600">
                <a:solidFill>
                  <a:schemeClr val="tx1">
                    <a:tint val="75000"/>
                  </a:schemeClr>
                </a:solidFill>
              </a:defRPr>
            </a:lvl3pPr>
            <a:lvl4pPr marL="1371589" indent="0">
              <a:buNone/>
              <a:defRPr sz="1400">
                <a:solidFill>
                  <a:schemeClr val="tx1">
                    <a:tint val="75000"/>
                  </a:schemeClr>
                </a:solidFill>
              </a:defRPr>
            </a:lvl4pPr>
            <a:lvl5pPr marL="1828785" indent="0">
              <a:buNone/>
              <a:defRPr sz="1400">
                <a:solidFill>
                  <a:schemeClr val="tx1">
                    <a:tint val="75000"/>
                  </a:schemeClr>
                </a:solidFill>
              </a:defRPr>
            </a:lvl5pPr>
            <a:lvl6pPr marL="2285982" indent="0">
              <a:buNone/>
              <a:defRPr sz="1400">
                <a:solidFill>
                  <a:schemeClr val="tx1">
                    <a:tint val="75000"/>
                  </a:schemeClr>
                </a:solidFill>
              </a:defRPr>
            </a:lvl6pPr>
            <a:lvl7pPr marL="2743178" indent="0">
              <a:buNone/>
              <a:defRPr sz="1400">
                <a:solidFill>
                  <a:schemeClr val="tx1">
                    <a:tint val="75000"/>
                  </a:schemeClr>
                </a:solidFill>
              </a:defRPr>
            </a:lvl7pPr>
            <a:lvl8pPr marL="3200374" indent="0">
              <a:buNone/>
              <a:defRPr sz="1400">
                <a:solidFill>
                  <a:schemeClr val="tx1">
                    <a:tint val="75000"/>
                  </a:schemeClr>
                </a:solidFill>
              </a:defRPr>
            </a:lvl8pPr>
            <a:lvl9pPr marL="3657571"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53AEF5-E20E-41AD-BD4B-F622F3E646DD}" type="datetimeFigureOut">
              <a:rPr lang="en-US" smtClean="0">
                <a:solidFill>
                  <a:prstClr val="black">
                    <a:tint val="75000"/>
                  </a:prstClr>
                </a:solidFill>
              </a:rPr>
              <a:pPr/>
              <a:t>12/17/2021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A2D271-2C6F-4607-AA4D-9D77698527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72907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53AEF5-E20E-41AD-BD4B-F622F3E646DD}" type="datetimeFigureOut">
              <a:rPr lang="en-US" smtClean="0">
                <a:solidFill>
                  <a:prstClr val="black">
                    <a:tint val="75000"/>
                  </a:prstClr>
                </a:solidFill>
              </a:rPr>
              <a:pPr/>
              <a:t>12/17/2021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AA2D271-2C6F-4607-AA4D-9D77698527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38347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96" indent="0">
              <a:buNone/>
              <a:defRPr sz="2000" b="1"/>
            </a:lvl2pPr>
            <a:lvl3pPr marL="914393" indent="0">
              <a:buNone/>
              <a:defRPr sz="1800" b="1"/>
            </a:lvl3pPr>
            <a:lvl4pPr marL="1371589" indent="0">
              <a:buNone/>
              <a:defRPr sz="1600" b="1"/>
            </a:lvl4pPr>
            <a:lvl5pPr marL="1828785" indent="0">
              <a:buNone/>
              <a:defRPr sz="1600" b="1"/>
            </a:lvl5pPr>
            <a:lvl6pPr marL="2285982" indent="0">
              <a:buNone/>
              <a:defRPr sz="1600" b="1"/>
            </a:lvl6pPr>
            <a:lvl7pPr marL="2743178" indent="0">
              <a:buNone/>
              <a:defRPr sz="1600" b="1"/>
            </a:lvl7pPr>
            <a:lvl8pPr marL="3200374" indent="0">
              <a:buNone/>
              <a:defRPr sz="1600" b="1"/>
            </a:lvl8pPr>
            <a:lvl9pPr marL="365757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7196" indent="0">
              <a:buNone/>
              <a:defRPr sz="2000" b="1"/>
            </a:lvl2pPr>
            <a:lvl3pPr marL="914393" indent="0">
              <a:buNone/>
              <a:defRPr sz="1800" b="1"/>
            </a:lvl3pPr>
            <a:lvl4pPr marL="1371589" indent="0">
              <a:buNone/>
              <a:defRPr sz="1600" b="1"/>
            </a:lvl4pPr>
            <a:lvl5pPr marL="1828785" indent="0">
              <a:buNone/>
              <a:defRPr sz="1600" b="1"/>
            </a:lvl5pPr>
            <a:lvl6pPr marL="2285982" indent="0">
              <a:buNone/>
              <a:defRPr sz="1600" b="1"/>
            </a:lvl6pPr>
            <a:lvl7pPr marL="2743178" indent="0">
              <a:buNone/>
              <a:defRPr sz="1600" b="1"/>
            </a:lvl7pPr>
            <a:lvl8pPr marL="3200374" indent="0">
              <a:buNone/>
              <a:defRPr sz="1600" b="1"/>
            </a:lvl8pPr>
            <a:lvl9pPr marL="365757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053AEF5-E20E-41AD-BD4B-F622F3E646DD}" type="datetimeFigureOut">
              <a:rPr lang="en-US" smtClean="0">
                <a:solidFill>
                  <a:prstClr val="black">
                    <a:tint val="75000"/>
                  </a:prstClr>
                </a:solidFill>
              </a:rPr>
              <a:pPr/>
              <a:t>12/17/2021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AA2D271-2C6F-4607-AA4D-9D77698527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48674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053AEF5-E20E-41AD-BD4B-F622F3E646DD}" type="datetimeFigureOut">
              <a:rPr lang="en-US" smtClean="0">
                <a:solidFill>
                  <a:prstClr val="black">
                    <a:tint val="75000"/>
                  </a:prstClr>
                </a:solidFill>
              </a:rPr>
              <a:pPr/>
              <a:t>12/17/2021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AA2D271-2C6F-4607-AA4D-9D77698527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0955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53AEF5-E20E-41AD-BD4B-F622F3E646DD}" type="datetimeFigureOut">
              <a:rPr lang="en-US" smtClean="0">
                <a:solidFill>
                  <a:prstClr val="black">
                    <a:tint val="75000"/>
                  </a:prstClr>
                </a:solidFill>
              </a:rPr>
              <a:pPr/>
              <a:t>12/17/2021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AA2D271-2C6F-4607-AA4D-9D77698527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90130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96" indent="0">
              <a:buNone/>
              <a:defRPr sz="1200"/>
            </a:lvl2pPr>
            <a:lvl3pPr marL="914393" indent="0">
              <a:buNone/>
              <a:defRPr sz="1000"/>
            </a:lvl3pPr>
            <a:lvl4pPr marL="1371589" indent="0">
              <a:buNone/>
              <a:defRPr sz="900"/>
            </a:lvl4pPr>
            <a:lvl5pPr marL="1828785" indent="0">
              <a:buNone/>
              <a:defRPr sz="900"/>
            </a:lvl5pPr>
            <a:lvl6pPr marL="2285982" indent="0">
              <a:buNone/>
              <a:defRPr sz="900"/>
            </a:lvl6pPr>
            <a:lvl7pPr marL="2743178" indent="0">
              <a:buNone/>
              <a:defRPr sz="900"/>
            </a:lvl7pPr>
            <a:lvl8pPr marL="3200374" indent="0">
              <a:buNone/>
              <a:defRPr sz="900"/>
            </a:lvl8pPr>
            <a:lvl9pPr marL="365757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053AEF5-E20E-41AD-BD4B-F622F3E646DD}" type="datetimeFigureOut">
              <a:rPr lang="en-US" smtClean="0">
                <a:solidFill>
                  <a:prstClr val="black">
                    <a:tint val="75000"/>
                  </a:prstClr>
                </a:solidFill>
              </a:rPr>
              <a:pPr/>
              <a:t>12/17/2021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AA2D271-2C6F-4607-AA4D-9D77698527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28319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3" indent="0">
              <a:buNone/>
              <a:defRPr sz="2400"/>
            </a:lvl3pPr>
            <a:lvl4pPr marL="1371589" indent="0">
              <a:buNone/>
              <a:defRPr sz="2000"/>
            </a:lvl4pPr>
            <a:lvl5pPr marL="1828785" indent="0">
              <a:buNone/>
              <a:defRPr sz="2000"/>
            </a:lvl5pPr>
            <a:lvl6pPr marL="2285982" indent="0">
              <a:buNone/>
              <a:defRPr sz="2000"/>
            </a:lvl6pPr>
            <a:lvl7pPr marL="2743178" indent="0">
              <a:buNone/>
              <a:defRPr sz="2000"/>
            </a:lvl7pPr>
            <a:lvl8pPr marL="3200374" indent="0">
              <a:buNone/>
              <a:defRPr sz="2000"/>
            </a:lvl8pPr>
            <a:lvl9pPr marL="3657571"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96" indent="0">
              <a:buNone/>
              <a:defRPr sz="1200"/>
            </a:lvl2pPr>
            <a:lvl3pPr marL="914393" indent="0">
              <a:buNone/>
              <a:defRPr sz="1000"/>
            </a:lvl3pPr>
            <a:lvl4pPr marL="1371589" indent="0">
              <a:buNone/>
              <a:defRPr sz="900"/>
            </a:lvl4pPr>
            <a:lvl5pPr marL="1828785" indent="0">
              <a:buNone/>
              <a:defRPr sz="900"/>
            </a:lvl5pPr>
            <a:lvl6pPr marL="2285982" indent="0">
              <a:buNone/>
              <a:defRPr sz="900"/>
            </a:lvl6pPr>
            <a:lvl7pPr marL="2743178" indent="0">
              <a:buNone/>
              <a:defRPr sz="900"/>
            </a:lvl7pPr>
            <a:lvl8pPr marL="3200374" indent="0">
              <a:buNone/>
              <a:defRPr sz="900"/>
            </a:lvl8pPr>
            <a:lvl9pPr marL="365757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053AEF5-E20E-41AD-BD4B-F622F3E646DD}" type="datetimeFigureOut">
              <a:rPr lang="en-US" smtClean="0">
                <a:solidFill>
                  <a:prstClr val="black">
                    <a:tint val="75000"/>
                  </a:prstClr>
                </a:solidFill>
              </a:rPr>
              <a:pPr/>
              <a:t>12/17/2021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AA2D271-2C6F-4607-AA4D-9D77698527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37208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53AEF5-E20E-41AD-BD4B-F622F3E646DD}" type="datetimeFigureOut">
              <a:rPr lang="en-US" smtClean="0">
                <a:solidFill>
                  <a:prstClr val="black">
                    <a:tint val="75000"/>
                  </a:prstClr>
                </a:solidFill>
              </a:rPr>
              <a:pPr/>
              <a:t>12/17/2021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A2D271-2C6F-4607-AA4D-9D77698527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35074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53AEF5-E20E-41AD-BD4B-F622F3E646DD}" type="datetimeFigureOut">
              <a:rPr lang="en-US" smtClean="0">
                <a:solidFill>
                  <a:prstClr val="black">
                    <a:tint val="75000"/>
                  </a:prstClr>
                </a:solidFill>
              </a:rPr>
              <a:pPr/>
              <a:t>12/17/2021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A2D271-2C6F-4607-AA4D-9D77698527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22634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24700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89936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84094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13607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7643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12/17/2021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13076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00697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17762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22277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499449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28481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19963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415880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07595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23994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12/17/2021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33240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1224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38596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85899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30378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41141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9908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12/17/2021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50093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451114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39" tIns="45720" rIns="91439"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39" tIns="45720" rIns="91439"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39" tIns="45720" rIns="91439" bIns="45720" rtlCol="0" anchor="ctr"/>
          <a:lstStyle>
            <a:lvl1pPr algn="l">
              <a:defRPr sz="1200">
                <a:solidFill>
                  <a:schemeClr val="tx1">
                    <a:tint val="75000"/>
                  </a:schemeClr>
                </a:solidFill>
              </a:defRPr>
            </a:lvl1pPr>
          </a:lstStyle>
          <a:p>
            <a:pPr defTabSz="914393"/>
            <a:fld id="{2053AEF5-E20E-41AD-BD4B-F622F3E646DD}" type="datetimeFigureOut">
              <a:rPr lang="en-US" smtClean="0">
                <a:solidFill>
                  <a:prstClr val="black">
                    <a:tint val="75000"/>
                  </a:prstClr>
                </a:solidFill>
              </a:rPr>
              <a:pPr defTabSz="914393"/>
              <a:t>12/17/2021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39" tIns="45720" rIns="91439" bIns="45720" rtlCol="0" anchor="ctr"/>
          <a:lstStyle>
            <a:lvl1pPr algn="ctr">
              <a:defRPr sz="1200">
                <a:solidFill>
                  <a:schemeClr val="tx1">
                    <a:tint val="75000"/>
                  </a:schemeClr>
                </a:solidFill>
              </a:defRPr>
            </a:lvl1pPr>
          </a:lstStyle>
          <a:p>
            <a:pPr defTabSz="914393"/>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39" tIns="45720" rIns="91439" bIns="45720" rtlCol="0" anchor="ctr"/>
          <a:lstStyle>
            <a:lvl1pPr algn="r">
              <a:defRPr sz="1200">
                <a:solidFill>
                  <a:schemeClr val="tx1">
                    <a:tint val="75000"/>
                  </a:schemeClr>
                </a:solidFill>
              </a:defRPr>
            </a:lvl1pPr>
          </a:lstStyle>
          <a:p>
            <a:pPr defTabSz="914393"/>
            <a:fld id="{EAA2D271-2C6F-4607-AA4D-9D776985276C}" type="slidenum">
              <a:rPr lang="en-US" smtClean="0">
                <a:solidFill>
                  <a:prstClr val="black">
                    <a:tint val="75000"/>
                  </a:prstClr>
                </a:solidFill>
              </a:rPr>
              <a:pPr defTabSz="914393"/>
              <a:t>‹#›</a:t>
            </a:fld>
            <a:endParaRPr lang="en-US">
              <a:solidFill>
                <a:prstClr val="black">
                  <a:tint val="75000"/>
                </a:prstClr>
              </a:solidFill>
            </a:endParaRPr>
          </a:p>
        </p:txBody>
      </p:sp>
    </p:spTree>
    <p:extLst>
      <p:ext uri="{BB962C8B-B14F-4D97-AF65-F5344CB8AC3E}">
        <p14:creationId xmlns:p14="http://schemas.microsoft.com/office/powerpoint/2010/main" val="381439960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393" rtl="0" eaLnBrk="1" latinLnBrk="0" hangingPunct="1">
        <a:spcBef>
          <a:spcPct val="0"/>
        </a:spcBef>
        <a:buNone/>
        <a:defRPr sz="4400" kern="1200">
          <a:solidFill>
            <a:schemeClr val="tx1"/>
          </a:solidFill>
          <a:latin typeface="+mj-lt"/>
          <a:ea typeface="+mj-ea"/>
          <a:cs typeface="+mj-cs"/>
        </a:defRPr>
      </a:lvl1pPr>
    </p:titleStyle>
    <p:bodyStyle>
      <a:lvl1pPr marL="342898" indent="-342898" algn="l" defTabSz="91439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44" indent="-285748" algn="l" defTabSz="91439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91" indent="-228598" algn="l" defTabSz="91439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87" indent="-228598" algn="l" defTabSz="91439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83" indent="-228598" algn="l" defTabSz="91439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80" indent="-228598" algn="l" defTabSz="9143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76" indent="-228598" algn="l" defTabSz="9143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72" indent="-228598" algn="l" defTabSz="9143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69" indent="-228598" algn="l" defTabSz="91439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93" rtl="0" eaLnBrk="1" latinLnBrk="0" hangingPunct="1">
        <a:defRPr sz="1800" kern="1200">
          <a:solidFill>
            <a:schemeClr val="tx1"/>
          </a:solidFill>
          <a:latin typeface="+mn-lt"/>
          <a:ea typeface="+mn-ea"/>
          <a:cs typeface="+mn-cs"/>
        </a:defRPr>
      </a:lvl1pPr>
      <a:lvl2pPr marL="457196" algn="l" defTabSz="914393" rtl="0" eaLnBrk="1" latinLnBrk="0" hangingPunct="1">
        <a:defRPr sz="1800" kern="1200">
          <a:solidFill>
            <a:schemeClr val="tx1"/>
          </a:solidFill>
          <a:latin typeface="+mn-lt"/>
          <a:ea typeface="+mn-ea"/>
          <a:cs typeface="+mn-cs"/>
        </a:defRPr>
      </a:lvl2pPr>
      <a:lvl3pPr marL="914393" algn="l" defTabSz="914393" rtl="0" eaLnBrk="1" latinLnBrk="0" hangingPunct="1">
        <a:defRPr sz="1800" kern="1200">
          <a:solidFill>
            <a:schemeClr val="tx1"/>
          </a:solidFill>
          <a:latin typeface="+mn-lt"/>
          <a:ea typeface="+mn-ea"/>
          <a:cs typeface="+mn-cs"/>
        </a:defRPr>
      </a:lvl3pPr>
      <a:lvl4pPr marL="1371589" algn="l" defTabSz="914393" rtl="0" eaLnBrk="1" latinLnBrk="0" hangingPunct="1">
        <a:defRPr sz="1800" kern="1200">
          <a:solidFill>
            <a:schemeClr val="tx1"/>
          </a:solidFill>
          <a:latin typeface="+mn-lt"/>
          <a:ea typeface="+mn-ea"/>
          <a:cs typeface="+mn-cs"/>
        </a:defRPr>
      </a:lvl4pPr>
      <a:lvl5pPr marL="1828785" algn="l" defTabSz="914393" rtl="0" eaLnBrk="1" latinLnBrk="0" hangingPunct="1">
        <a:defRPr sz="1800" kern="1200">
          <a:solidFill>
            <a:schemeClr val="tx1"/>
          </a:solidFill>
          <a:latin typeface="+mn-lt"/>
          <a:ea typeface="+mn-ea"/>
          <a:cs typeface="+mn-cs"/>
        </a:defRPr>
      </a:lvl5pPr>
      <a:lvl6pPr marL="2285982" algn="l" defTabSz="914393" rtl="0" eaLnBrk="1" latinLnBrk="0" hangingPunct="1">
        <a:defRPr sz="1800" kern="1200">
          <a:solidFill>
            <a:schemeClr val="tx1"/>
          </a:solidFill>
          <a:latin typeface="+mn-lt"/>
          <a:ea typeface="+mn-ea"/>
          <a:cs typeface="+mn-cs"/>
        </a:defRPr>
      </a:lvl6pPr>
      <a:lvl7pPr marL="2743178" algn="l" defTabSz="914393" rtl="0" eaLnBrk="1" latinLnBrk="0" hangingPunct="1">
        <a:defRPr sz="1800" kern="1200">
          <a:solidFill>
            <a:schemeClr val="tx1"/>
          </a:solidFill>
          <a:latin typeface="+mn-lt"/>
          <a:ea typeface="+mn-ea"/>
          <a:cs typeface="+mn-cs"/>
        </a:defRPr>
      </a:lvl7pPr>
      <a:lvl8pPr marL="3200374" algn="l" defTabSz="914393" rtl="0" eaLnBrk="1" latinLnBrk="0" hangingPunct="1">
        <a:defRPr sz="1800" kern="1200">
          <a:solidFill>
            <a:schemeClr val="tx1"/>
          </a:solidFill>
          <a:latin typeface="+mn-lt"/>
          <a:ea typeface="+mn-ea"/>
          <a:cs typeface="+mn-cs"/>
        </a:defRPr>
      </a:lvl8pPr>
      <a:lvl9pPr marL="3657571" algn="l" defTabSz="91439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85869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6097898"/>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wav"/><Relationship Id="rId7" Type="http://schemas.openxmlformats.org/officeDocument/2006/relationships/image" Target="../media/image2.png"/><Relationship Id="rId2" Type="http://schemas.microsoft.com/office/2007/relationships/media" Target="../media/media1.wav"/><Relationship Id="rId1" Type="http://schemas.openxmlformats.org/officeDocument/2006/relationships/tags" Target="../tags/tag1.xml"/><Relationship Id="rId6" Type="http://schemas.openxmlformats.org/officeDocument/2006/relationships/image" Target="../media/image1.emf"/><Relationship Id="rId5" Type="http://schemas.openxmlformats.org/officeDocument/2006/relationships/notesSlide" Target="../notesSlides/notesSlide1.xml"/><Relationship Id="rId4"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7.png"/><Relationship Id="rId3" Type="http://schemas.openxmlformats.org/officeDocument/2006/relationships/audio" Target="../media/media2.m4a"/><Relationship Id="rId7" Type="http://schemas.openxmlformats.org/officeDocument/2006/relationships/audio" Target="../media/media4.wav"/><Relationship Id="rId12" Type="http://schemas.openxmlformats.org/officeDocument/2006/relationships/image" Target="../media/image6.png"/><Relationship Id="rId2" Type="http://schemas.microsoft.com/office/2007/relationships/media" Target="../media/media2.m4a"/><Relationship Id="rId1" Type="http://schemas.openxmlformats.org/officeDocument/2006/relationships/tags" Target="../tags/tag2.xml"/><Relationship Id="rId6" Type="http://schemas.microsoft.com/office/2007/relationships/media" Target="../media/media4.wav"/><Relationship Id="rId11" Type="http://schemas.openxmlformats.org/officeDocument/2006/relationships/image" Target="../media/image5.jpeg"/><Relationship Id="rId5" Type="http://schemas.openxmlformats.org/officeDocument/2006/relationships/audio" Target="../media/media3.m4a"/><Relationship Id="rId10" Type="http://schemas.openxmlformats.org/officeDocument/2006/relationships/image" Target="../media/image4.jpeg"/><Relationship Id="rId4" Type="http://schemas.microsoft.com/office/2007/relationships/media" Target="../media/media3.m4a"/><Relationship Id="rId9" Type="http://schemas.openxmlformats.org/officeDocument/2006/relationships/image" Target="../media/image3.emf"/><Relationship Id="rId1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2.m4a"/><Relationship Id="rId7" Type="http://schemas.openxmlformats.org/officeDocument/2006/relationships/image" Target="../media/image3.emf"/><Relationship Id="rId2" Type="http://schemas.microsoft.com/office/2007/relationships/media" Target="../media/media2.m4a"/><Relationship Id="rId1" Type="http://schemas.openxmlformats.org/officeDocument/2006/relationships/tags" Target="../tags/tag3.xml"/><Relationship Id="rId6" Type="http://schemas.openxmlformats.org/officeDocument/2006/relationships/slideLayout" Target="../slideLayouts/slideLayout18.xml"/><Relationship Id="rId11" Type="http://schemas.openxmlformats.org/officeDocument/2006/relationships/image" Target="../media/image2.png"/><Relationship Id="rId5" Type="http://schemas.openxmlformats.org/officeDocument/2006/relationships/audio" Target="../media/media5.wav"/><Relationship Id="rId10" Type="http://schemas.openxmlformats.org/officeDocument/2006/relationships/image" Target="../media/image10.png"/><Relationship Id="rId4" Type="http://schemas.microsoft.com/office/2007/relationships/media" Target="../media/media5.wav"/><Relationship Id="rId9" Type="http://schemas.openxmlformats.org/officeDocument/2006/relationships/image" Target="../media/image9.jpe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image" Target="../media/image2.png"/><Relationship Id="rId3" Type="http://schemas.openxmlformats.org/officeDocument/2006/relationships/audio" Target="../media/media2.m4a"/><Relationship Id="rId7" Type="http://schemas.openxmlformats.org/officeDocument/2006/relationships/audio" Target="../media/media6.wav"/><Relationship Id="rId12" Type="http://schemas.openxmlformats.org/officeDocument/2006/relationships/image" Target="../media/image10.png"/><Relationship Id="rId2" Type="http://schemas.microsoft.com/office/2007/relationships/media" Target="../media/media2.m4a"/><Relationship Id="rId1" Type="http://schemas.openxmlformats.org/officeDocument/2006/relationships/tags" Target="../tags/tag4.xml"/><Relationship Id="rId6" Type="http://schemas.microsoft.com/office/2007/relationships/media" Target="../media/media6.wav"/><Relationship Id="rId11" Type="http://schemas.openxmlformats.org/officeDocument/2006/relationships/image" Target="../media/image12.png"/><Relationship Id="rId5" Type="http://schemas.openxmlformats.org/officeDocument/2006/relationships/audio" Target="../media/media3.m4a"/><Relationship Id="rId10" Type="http://schemas.openxmlformats.org/officeDocument/2006/relationships/image" Target="../media/image11.jpeg"/><Relationship Id="rId4" Type="http://schemas.microsoft.com/office/2007/relationships/media" Target="../media/media3.m4a"/><Relationship Id="rId9" Type="http://schemas.openxmlformats.org/officeDocument/2006/relationships/image" Target="../media/image3.emf"/></Relationships>
</file>

<file path=ppt/slides/_rels/slide5.xml.rels><?xml version="1.0" encoding="UTF-8" standalone="yes"?>
<Relationships xmlns="http://schemas.openxmlformats.org/package/2006/relationships"><Relationship Id="rId3" Type="http://schemas.openxmlformats.org/officeDocument/2006/relationships/audio" Target="../media/media7.wav"/><Relationship Id="rId2" Type="http://schemas.microsoft.com/office/2007/relationships/media" Target="../media/media7.wav"/><Relationship Id="rId1" Type="http://schemas.openxmlformats.org/officeDocument/2006/relationships/tags" Target="../tags/tag5.xml"/><Relationship Id="rId6" Type="http://schemas.openxmlformats.org/officeDocument/2006/relationships/image" Target="../media/image2.png"/><Relationship Id="rId5" Type="http://schemas.openxmlformats.org/officeDocument/2006/relationships/image" Target="../media/image13.jpeg"/><Relationship Id="rId4"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png"/><Relationship Id="rId3" Type="http://schemas.openxmlformats.org/officeDocument/2006/relationships/audio" Target="../media/media8.wav"/><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 Type="http://schemas.microsoft.com/office/2007/relationships/media" Target="../media/media8.wav"/><Relationship Id="rId16" Type="http://schemas.openxmlformats.org/officeDocument/2006/relationships/image" Target="../media/image24.png"/><Relationship Id="rId1" Type="http://schemas.openxmlformats.org/officeDocument/2006/relationships/tags" Target="../tags/tag6.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3.emf"/><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slideLayout" Target="../slideLayouts/slideLayout62.xml"/><Relationship Id="rId9" Type="http://schemas.openxmlformats.org/officeDocument/2006/relationships/image" Target="../media/image17.png"/><Relationship Id="rId1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476500" y="2286000"/>
            <a:ext cx="6324600" cy="1446550"/>
          </a:xfrm>
          <a:prstGeom prst="rect">
            <a:avLst/>
          </a:prstGeom>
          <a:noFill/>
        </p:spPr>
        <p:txBody>
          <a:bodyPr wrap="square" lIns="91439" tIns="45720" rIns="91439" bIns="45720" rtlCol="0">
            <a:spAutoFit/>
          </a:bodyPr>
          <a:lstStyle/>
          <a:p>
            <a:r>
              <a:rPr lang="en-US" sz="2200" dirty="0" err="1">
                <a:solidFill>
                  <a:srgbClr val="002060"/>
                </a:solidFill>
                <a:latin typeface="Times New Roman" pitchFamily="18" charset="0"/>
                <a:cs typeface="Times New Roman" pitchFamily="18" charset="0"/>
              </a:rPr>
              <a:t>Cách</a:t>
            </a:r>
            <a:r>
              <a:rPr lang="en-US" sz="2200" dirty="0">
                <a:solidFill>
                  <a:srgbClr val="002060"/>
                </a:solidFill>
                <a:latin typeface="Times New Roman" pitchFamily="18" charset="0"/>
                <a:cs typeface="Times New Roman" pitchFamily="18" charset="0"/>
              </a:rPr>
              <a:t> </a:t>
            </a:r>
            <a:r>
              <a:rPr lang="en-US" sz="2200" dirty="0" err="1">
                <a:solidFill>
                  <a:srgbClr val="002060"/>
                </a:solidFill>
                <a:latin typeface="Times New Roman" pitchFamily="18" charset="0"/>
                <a:cs typeface="Times New Roman" pitchFamily="18" charset="0"/>
              </a:rPr>
              <a:t>chơi</a:t>
            </a:r>
            <a:r>
              <a:rPr lang="en-US" sz="2200" dirty="0">
                <a:solidFill>
                  <a:srgbClr val="002060"/>
                </a:solidFill>
                <a:latin typeface="Times New Roman" pitchFamily="18" charset="0"/>
                <a:cs typeface="Times New Roman" pitchFamily="18" charset="0"/>
              </a:rPr>
              <a:t>: </a:t>
            </a:r>
            <a:r>
              <a:rPr lang="en-US" sz="2200" dirty="0" err="1">
                <a:solidFill>
                  <a:srgbClr val="002060"/>
                </a:solidFill>
                <a:latin typeface="Times New Roman" pitchFamily="18" charset="0"/>
                <a:cs typeface="Times New Roman" pitchFamily="18" charset="0"/>
              </a:rPr>
              <a:t>Trên</a:t>
            </a:r>
            <a:r>
              <a:rPr lang="en-US" sz="2200" dirty="0">
                <a:solidFill>
                  <a:srgbClr val="002060"/>
                </a:solidFill>
                <a:latin typeface="Times New Roman" pitchFamily="18" charset="0"/>
                <a:cs typeface="Times New Roman" pitchFamily="18" charset="0"/>
              </a:rPr>
              <a:t> </a:t>
            </a:r>
            <a:r>
              <a:rPr lang="en-US" sz="2200" err="1">
                <a:solidFill>
                  <a:srgbClr val="002060"/>
                </a:solidFill>
                <a:latin typeface="Times New Roman" pitchFamily="18" charset="0"/>
                <a:cs typeface="Times New Roman" pitchFamily="18" charset="0"/>
              </a:rPr>
              <a:t>màn</a:t>
            </a:r>
            <a:r>
              <a:rPr lang="en-US" sz="2200">
                <a:solidFill>
                  <a:srgbClr val="002060"/>
                </a:solidFill>
                <a:latin typeface="Times New Roman" pitchFamily="18" charset="0"/>
                <a:cs typeface="Times New Roman" pitchFamily="18" charset="0"/>
              </a:rPr>
              <a:t> </a:t>
            </a:r>
            <a:r>
              <a:rPr lang="en-US" sz="2200" smtClean="0">
                <a:solidFill>
                  <a:srgbClr val="002060"/>
                </a:solidFill>
                <a:latin typeface="Times New Roman" pitchFamily="18" charset="0"/>
                <a:cs typeface="Times New Roman" pitchFamily="18" charset="0"/>
              </a:rPr>
              <a:t>hình sẽ xuất hiện các câu hỏi. </a:t>
            </a:r>
            <a:r>
              <a:rPr lang="en-US" sz="2200" dirty="0" err="1">
                <a:solidFill>
                  <a:srgbClr val="002060"/>
                </a:solidFill>
                <a:latin typeface="Times New Roman" pitchFamily="18" charset="0"/>
                <a:cs typeface="Times New Roman" pitchFamily="18" charset="0"/>
              </a:rPr>
              <a:t>Các</a:t>
            </a:r>
            <a:r>
              <a:rPr lang="en-US" sz="2200" dirty="0">
                <a:solidFill>
                  <a:srgbClr val="002060"/>
                </a:solidFill>
                <a:latin typeface="Times New Roman" pitchFamily="18" charset="0"/>
                <a:cs typeface="Times New Roman" pitchFamily="18" charset="0"/>
              </a:rPr>
              <a:t> con </a:t>
            </a:r>
            <a:r>
              <a:rPr lang="en-US" sz="2200" dirty="0" err="1">
                <a:solidFill>
                  <a:srgbClr val="002060"/>
                </a:solidFill>
                <a:latin typeface="Times New Roman" pitchFamily="18" charset="0"/>
                <a:cs typeface="Times New Roman" pitchFamily="18" charset="0"/>
              </a:rPr>
              <a:t>sẽ</a:t>
            </a:r>
            <a:r>
              <a:rPr lang="en-US" sz="2200" dirty="0">
                <a:solidFill>
                  <a:srgbClr val="002060"/>
                </a:solidFill>
                <a:latin typeface="Times New Roman" pitchFamily="18" charset="0"/>
                <a:cs typeface="Times New Roman" pitchFamily="18" charset="0"/>
              </a:rPr>
              <a:t> </a:t>
            </a:r>
            <a:r>
              <a:rPr lang="en-US" sz="2200" dirty="0" err="1">
                <a:solidFill>
                  <a:srgbClr val="002060"/>
                </a:solidFill>
                <a:latin typeface="Times New Roman" pitchFamily="18" charset="0"/>
                <a:cs typeface="Times New Roman" pitchFamily="18" charset="0"/>
              </a:rPr>
              <a:t>có</a:t>
            </a:r>
            <a:r>
              <a:rPr lang="en-US" sz="2200" dirty="0">
                <a:solidFill>
                  <a:srgbClr val="002060"/>
                </a:solidFill>
                <a:latin typeface="Times New Roman" pitchFamily="18" charset="0"/>
                <a:cs typeface="Times New Roman" pitchFamily="18" charset="0"/>
              </a:rPr>
              <a:t> </a:t>
            </a:r>
            <a:r>
              <a:rPr lang="en-US" sz="2200" dirty="0" err="1">
                <a:solidFill>
                  <a:srgbClr val="002060"/>
                </a:solidFill>
                <a:latin typeface="Times New Roman" pitchFamily="18" charset="0"/>
                <a:cs typeface="Times New Roman" pitchFamily="18" charset="0"/>
              </a:rPr>
              <a:t>thời</a:t>
            </a:r>
            <a:r>
              <a:rPr lang="en-US" sz="2200" dirty="0">
                <a:solidFill>
                  <a:srgbClr val="002060"/>
                </a:solidFill>
                <a:latin typeface="Times New Roman" pitchFamily="18" charset="0"/>
                <a:cs typeface="Times New Roman" pitchFamily="18" charset="0"/>
              </a:rPr>
              <a:t> </a:t>
            </a:r>
            <a:r>
              <a:rPr lang="en-US" sz="2200" dirty="0" err="1">
                <a:solidFill>
                  <a:srgbClr val="002060"/>
                </a:solidFill>
                <a:latin typeface="Times New Roman" pitchFamily="18" charset="0"/>
                <a:cs typeface="Times New Roman" pitchFamily="18" charset="0"/>
              </a:rPr>
              <a:t>gian</a:t>
            </a:r>
            <a:r>
              <a:rPr lang="en-US" sz="2200" dirty="0">
                <a:solidFill>
                  <a:srgbClr val="002060"/>
                </a:solidFill>
                <a:latin typeface="Times New Roman" pitchFamily="18" charset="0"/>
                <a:cs typeface="Times New Roman" pitchFamily="18" charset="0"/>
              </a:rPr>
              <a:t> </a:t>
            </a:r>
            <a:r>
              <a:rPr lang="en-US" sz="2200" dirty="0" err="1">
                <a:solidFill>
                  <a:srgbClr val="002060"/>
                </a:solidFill>
                <a:latin typeface="Times New Roman" pitchFamily="18" charset="0"/>
                <a:cs typeface="Times New Roman" pitchFamily="18" charset="0"/>
              </a:rPr>
              <a:t>để</a:t>
            </a:r>
            <a:r>
              <a:rPr lang="en-US" sz="2200" dirty="0">
                <a:solidFill>
                  <a:srgbClr val="002060"/>
                </a:solidFill>
                <a:latin typeface="Times New Roman" pitchFamily="18" charset="0"/>
                <a:cs typeface="Times New Roman" pitchFamily="18" charset="0"/>
              </a:rPr>
              <a:t> </a:t>
            </a:r>
            <a:r>
              <a:rPr lang="en-US" sz="2200" dirty="0" err="1">
                <a:solidFill>
                  <a:srgbClr val="002060"/>
                </a:solidFill>
                <a:latin typeface="Times New Roman" pitchFamily="18" charset="0"/>
                <a:cs typeface="Times New Roman" pitchFamily="18" charset="0"/>
              </a:rPr>
              <a:t>suy</a:t>
            </a:r>
            <a:r>
              <a:rPr lang="en-US" sz="2200" dirty="0">
                <a:solidFill>
                  <a:srgbClr val="002060"/>
                </a:solidFill>
                <a:latin typeface="Times New Roman" pitchFamily="18" charset="0"/>
                <a:cs typeface="Times New Roman" pitchFamily="18" charset="0"/>
              </a:rPr>
              <a:t>  </a:t>
            </a:r>
            <a:r>
              <a:rPr lang="en-US" sz="2200" dirty="0" err="1">
                <a:solidFill>
                  <a:srgbClr val="002060"/>
                </a:solidFill>
                <a:latin typeface="Times New Roman" pitchFamily="18" charset="0"/>
                <a:cs typeface="Times New Roman" pitchFamily="18" charset="0"/>
              </a:rPr>
              <a:t>nghĩ</a:t>
            </a:r>
            <a:r>
              <a:rPr lang="en-US" sz="2200" dirty="0">
                <a:solidFill>
                  <a:srgbClr val="002060"/>
                </a:solidFill>
                <a:latin typeface="Times New Roman" pitchFamily="18" charset="0"/>
                <a:cs typeface="Times New Roman" pitchFamily="18" charset="0"/>
              </a:rPr>
              <a:t> </a:t>
            </a:r>
            <a:r>
              <a:rPr lang="en-US" sz="2200" dirty="0" err="1">
                <a:solidFill>
                  <a:srgbClr val="002060"/>
                </a:solidFill>
                <a:latin typeface="Times New Roman" pitchFamily="18" charset="0"/>
                <a:cs typeface="Times New Roman" pitchFamily="18" charset="0"/>
              </a:rPr>
              <a:t>và</a:t>
            </a:r>
            <a:r>
              <a:rPr lang="en-US" sz="2200" dirty="0">
                <a:solidFill>
                  <a:srgbClr val="002060"/>
                </a:solidFill>
                <a:latin typeface="Times New Roman" pitchFamily="18" charset="0"/>
                <a:cs typeface="Times New Roman" pitchFamily="18" charset="0"/>
              </a:rPr>
              <a:t> </a:t>
            </a:r>
            <a:r>
              <a:rPr lang="en-US" sz="2200" dirty="0" err="1">
                <a:solidFill>
                  <a:srgbClr val="002060"/>
                </a:solidFill>
                <a:latin typeface="Times New Roman" pitchFamily="18" charset="0"/>
                <a:cs typeface="Times New Roman" pitchFamily="18" charset="0"/>
              </a:rPr>
              <a:t>khi</a:t>
            </a:r>
            <a:r>
              <a:rPr lang="en-US" sz="2200" dirty="0">
                <a:solidFill>
                  <a:srgbClr val="002060"/>
                </a:solidFill>
                <a:latin typeface="Times New Roman" pitchFamily="18" charset="0"/>
                <a:cs typeface="Times New Roman" pitchFamily="18" charset="0"/>
              </a:rPr>
              <a:t> </a:t>
            </a:r>
            <a:r>
              <a:rPr lang="en-US" sz="2200" dirty="0" err="1">
                <a:solidFill>
                  <a:srgbClr val="002060"/>
                </a:solidFill>
                <a:latin typeface="Times New Roman" pitchFamily="18" charset="0"/>
                <a:cs typeface="Times New Roman" pitchFamily="18" charset="0"/>
              </a:rPr>
              <a:t>hết</a:t>
            </a:r>
            <a:r>
              <a:rPr lang="en-US" sz="2200" dirty="0">
                <a:solidFill>
                  <a:srgbClr val="002060"/>
                </a:solidFill>
                <a:latin typeface="Times New Roman" pitchFamily="18" charset="0"/>
                <a:cs typeface="Times New Roman" pitchFamily="18" charset="0"/>
              </a:rPr>
              <a:t> </a:t>
            </a:r>
            <a:r>
              <a:rPr lang="en-US" sz="2200" dirty="0" err="1">
                <a:solidFill>
                  <a:srgbClr val="002060"/>
                </a:solidFill>
                <a:latin typeface="Times New Roman" pitchFamily="18" charset="0"/>
                <a:cs typeface="Times New Roman" pitchFamily="18" charset="0"/>
              </a:rPr>
              <a:t>thời</a:t>
            </a:r>
            <a:r>
              <a:rPr lang="en-US" sz="2200" dirty="0">
                <a:solidFill>
                  <a:srgbClr val="002060"/>
                </a:solidFill>
                <a:latin typeface="Times New Roman" pitchFamily="18" charset="0"/>
                <a:cs typeface="Times New Roman" pitchFamily="18" charset="0"/>
              </a:rPr>
              <a:t> </a:t>
            </a:r>
            <a:r>
              <a:rPr lang="en-US" sz="2200" dirty="0" err="1">
                <a:solidFill>
                  <a:srgbClr val="002060"/>
                </a:solidFill>
                <a:latin typeface="Times New Roman" pitchFamily="18" charset="0"/>
                <a:cs typeface="Times New Roman" pitchFamily="18" charset="0"/>
              </a:rPr>
              <a:t>gian</a:t>
            </a:r>
            <a:r>
              <a:rPr lang="en-US" sz="2200" dirty="0">
                <a:solidFill>
                  <a:srgbClr val="002060"/>
                </a:solidFill>
                <a:latin typeface="Times New Roman" pitchFamily="18" charset="0"/>
                <a:cs typeface="Times New Roman" pitchFamily="18" charset="0"/>
              </a:rPr>
              <a:t> </a:t>
            </a:r>
            <a:r>
              <a:rPr lang="en-US" sz="2200" dirty="0" err="1">
                <a:solidFill>
                  <a:srgbClr val="002060"/>
                </a:solidFill>
                <a:latin typeface="Times New Roman" pitchFamily="18" charset="0"/>
                <a:cs typeface="Times New Roman" pitchFamily="18" charset="0"/>
              </a:rPr>
              <a:t>các</a:t>
            </a:r>
            <a:r>
              <a:rPr lang="en-US" sz="2200" dirty="0">
                <a:solidFill>
                  <a:srgbClr val="002060"/>
                </a:solidFill>
                <a:latin typeface="Times New Roman" pitchFamily="18" charset="0"/>
                <a:cs typeface="Times New Roman" pitchFamily="18" charset="0"/>
              </a:rPr>
              <a:t> con </a:t>
            </a:r>
            <a:r>
              <a:rPr lang="en-US" sz="2200" err="1">
                <a:solidFill>
                  <a:srgbClr val="002060"/>
                </a:solidFill>
                <a:latin typeface="Times New Roman" pitchFamily="18" charset="0"/>
                <a:cs typeface="Times New Roman" pitchFamily="18" charset="0"/>
              </a:rPr>
              <a:t>hãy</a:t>
            </a:r>
            <a:r>
              <a:rPr lang="en-US" sz="2200">
                <a:solidFill>
                  <a:srgbClr val="002060"/>
                </a:solidFill>
                <a:latin typeface="Times New Roman" pitchFamily="18" charset="0"/>
                <a:cs typeface="Times New Roman" pitchFamily="18" charset="0"/>
              </a:rPr>
              <a:t> </a:t>
            </a:r>
            <a:r>
              <a:rPr lang="en-US" sz="2200" smtClean="0">
                <a:solidFill>
                  <a:srgbClr val="002060"/>
                </a:solidFill>
                <a:latin typeface="Times New Roman" pitchFamily="18" charset="0"/>
                <a:cs typeface="Times New Roman" pitchFamily="18" charset="0"/>
              </a:rPr>
              <a:t>trả lời thật nhanh và đúng câu hỏi đó nhé</a:t>
            </a:r>
            <a:endParaRPr lang="en-US" sz="2200" dirty="0">
              <a:solidFill>
                <a:srgbClr val="002060"/>
              </a:solidFill>
              <a:latin typeface="Times New Roman" pitchFamily="18" charset="0"/>
              <a:cs typeface="Times New Roman" pitchFamily="18" charset="0"/>
            </a:endParaRPr>
          </a:p>
        </p:txBody>
      </p:sp>
      <p:sp>
        <p:nvSpPr>
          <p:cNvPr id="5" name="TextBox 4"/>
          <p:cNvSpPr txBox="1"/>
          <p:nvPr/>
        </p:nvSpPr>
        <p:spPr>
          <a:xfrm>
            <a:off x="2743200" y="1216309"/>
            <a:ext cx="5257800" cy="584775"/>
          </a:xfrm>
          <a:prstGeom prst="rect">
            <a:avLst/>
          </a:prstGeom>
          <a:noFill/>
        </p:spPr>
        <p:txBody>
          <a:bodyPr wrap="square" lIns="91439" tIns="45720" rIns="91439" bIns="45720" rtlCol="0">
            <a:spAutoFit/>
          </a:bodyPr>
          <a:lstStyle/>
          <a:p>
            <a:r>
              <a:rPr lang="en-US" sz="3200" b="1" dirty="0" err="1">
                <a:solidFill>
                  <a:srgbClr val="FF0000"/>
                </a:solidFill>
                <a:latin typeface="Times New Roman" pitchFamily="18" charset="0"/>
                <a:cs typeface="Times New Roman" pitchFamily="18" charset="0"/>
              </a:rPr>
              <a:t>Trò</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chơi</a:t>
            </a:r>
            <a:r>
              <a:rPr lang="en-US" sz="3200" b="1" dirty="0">
                <a:solidFill>
                  <a:srgbClr val="FF0000"/>
                </a:solidFill>
                <a:latin typeface="Times New Roman" pitchFamily="18" charset="0"/>
                <a:cs typeface="Times New Roman" pitchFamily="18" charset="0"/>
              </a:rPr>
              <a:t> 1 : Ai </a:t>
            </a:r>
            <a:r>
              <a:rPr lang="en-US" sz="3200" b="1" dirty="0" err="1">
                <a:solidFill>
                  <a:srgbClr val="FF0000"/>
                </a:solidFill>
                <a:latin typeface="Times New Roman" pitchFamily="18" charset="0"/>
                <a:cs typeface="Times New Roman" pitchFamily="18" charset="0"/>
              </a:rPr>
              <a:t>giỏi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nhất</a:t>
            </a:r>
            <a:endParaRPr lang="en-US" sz="3200" b="1" dirty="0">
              <a:solidFill>
                <a:srgbClr val="FF0000"/>
              </a:solidFill>
              <a:latin typeface="Times New Roman" pitchFamily="18" charset="0"/>
              <a:cs typeface="Times New Roman" pitchFamily="18" charset="0"/>
            </a:endParaRPr>
          </a:p>
        </p:txBody>
      </p:sp>
      <p:sp>
        <p:nvSpPr>
          <p:cNvPr id="6" name="TextBox 5"/>
          <p:cNvSpPr txBox="1"/>
          <p:nvPr/>
        </p:nvSpPr>
        <p:spPr>
          <a:xfrm>
            <a:off x="2971800" y="4038600"/>
            <a:ext cx="5334000" cy="769441"/>
          </a:xfrm>
          <a:prstGeom prst="rect">
            <a:avLst/>
          </a:prstGeom>
          <a:noFill/>
        </p:spPr>
        <p:txBody>
          <a:bodyPr wrap="square" lIns="91439" tIns="45720" rIns="91439" bIns="45720" rtlCol="0">
            <a:spAutoFit/>
          </a:bodyPr>
          <a:lstStyle/>
          <a:p>
            <a:r>
              <a:rPr lang="en-US" sz="2200" smtClean="0">
                <a:solidFill>
                  <a:srgbClr val="002060"/>
                </a:solidFill>
                <a:latin typeface="Times New Roman" pitchFamily="18" charset="0"/>
                <a:cs typeface="Times New Roman" pitchFamily="18" charset="0"/>
              </a:rPr>
              <a:t>Luật chơi: Bạn nào trả lời nhanh và đúng bạn đó sẽ là người chiến thắng.</a:t>
            </a:r>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788709577"/>
      </p:ext>
    </p:extLst>
  </p:cSld>
  <p:clrMapOvr>
    <a:masterClrMapping/>
  </p:clrMapOvr>
  <mc:AlternateContent xmlns:mc="http://schemas.openxmlformats.org/markup-compatibility/2006" xmlns:p14="http://schemas.microsoft.com/office/powerpoint/2010/main">
    <mc:Choice Requires="p14">
      <p:transition spd="slow" p14:dur="800" advTm="30166">
        <p:circle/>
      </p:transition>
    </mc:Choice>
    <mc:Fallback xmlns="">
      <p:transition spd="slow" advTm="30166">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heel(1)">
                                      <p:cBhvr>
                                        <p:cTn id="11" dur="2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ircle(in)">
                                      <p:cBhvr>
                                        <p:cTn id="16" dur="2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9"/>
                </p:tgtEl>
              </p:cMediaNode>
            </p:audio>
          </p:childTnLst>
        </p:cTn>
      </p:par>
    </p:tnLst>
    <p:bldLst>
      <p:bldP spid="4" grpId="0"/>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 y="57148"/>
            <a:ext cx="92202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Connector 2"/>
          <p:cNvCxnSpPr/>
          <p:nvPr/>
        </p:nvCxnSpPr>
        <p:spPr>
          <a:xfrm>
            <a:off x="1717964" y="2286000"/>
            <a:ext cx="0" cy="175260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717964" y="1295400"/>
            <a:ext cx="6283036" cy="461665"/>
          </a:xfrm>
          <a:prstGeom prst="rect">
            <a:avLst/>
          </a:prstGeom>
          <a:noFill/>
        </p:spPr>
        <p:txBody>
          <a:bodyPr wrap="square" rtlCol="0">
            <a:spAutoFit/>
          </a:bodyPr>
          <a:lstStyle/>
          <a:p>
            <a:pPr algn="ctr"/>
            <a:r>
              <a:rPr lang="en-US" sz="2400" b="1" smtClean="0">
                <a:solidFill>
                  <a:srgbClr val="002060"/>
                </a:solidFill>
                <a:latin typeface="Times New Roman" pitchFamily="18" charset="0"/>
                <a:cs typeface="Times New Roman" pitchFamily="18" charset="0"/>
              </a:rPr>
              <a:t>Các bé hãy chọn xem chiếc lược  nào dài hơn ?</a:t>
            </a:r>
            <a:endParaRPr lang="en-US" sz="2400" b="1">
              <a:solidFill>
                <a:srgbClr val="002060"/>
              </a:solidFill>
              <a:latin typeface="Times New Roman" pitchFamily="18" charset="0"/>
              <a:cs typeface="Times New Roman" pitchFamily="18" charset="0"/>
            </a:endParaRPr>
          </a:p>
        </p:txBody>
      </p:sp>
      <p:pic>
        <p:nvPicPr>
          <p:cNvPr id="10242" name="Picture 2" descr="D:\Tài liệu soạn bài hương\giáo án tham khảo\tài liệu bài giảng nghỉ dịch\so sánh dài , ngắn\lược hồng.jpg"/>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510520" flipH="1" flipV="1">
            <a:off x="1866088" y="1868319"/>
            <a:ext cx="1660352" cy="1660352"/>
          </a:xfrm>
          <a:prstGeom prst="rect">
            <a:avLst/>
          </a:prstGeom>
          <a:noFill/>
          <a:extLst>
            <a:ext uri="{909E8E84-426E-40DD-AFC4-6F175D3DCCD1}">
              <a14:hiddenFill xmlns:a14="http://schemas.microsoft.com/office/drawing/2010/main">
                <a:solidFill>
                  <a:srgbClr val="FFFFFF"/>
                </a:solidFill>
              </a14:hiddenFill>
            </a:ext>
          </a:extLst>
        </p:spPr>
      </p:pic>
      <p:pic>
        <p:nvPicPr>
          <p:cNvPr id="10245" name="Picture 5" descr="D:\Tài liệu soạn bài hương\giáo án tham khảo\tài liệu bài giảng nghỉ dịch\so sánh dài , ngắn\l.jpg"/>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400000" flipH="1">
            <a:off x="1928667" y="2183823"/>
            <a:ext cx="2247900" cy="290945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257800" y="3409948"/>
            <a:ext cx="609600" cy="457201"/>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227320" y="2469894"/>
            <a:ext cx="609600" cy="457201"/>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0" name="Picture 4"/>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57800" y="3233741"/>
            <a:ext cx="646270" cy="599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âm đồng hồ.m4a">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0" y="6400800"/>
            <a:ext cx="609600" cy="609600"/>
          </a:xfrm>
          <a:prstGeom prst="rect">
            <a:avLst/>
          </a:prstGeom>
        </p:spPr>
      </p:pic>
      <p:pic>
        <p:nvPicPr>
          <p:cNvPr id="7" name="reo hò.m4a">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4"/>
          <a:stretch>
            <a:fillRect/>
          </a:stretch>
        </p:blipFill>
        <p:spPr>
          <a:xfrm>
            <a:off x="2681024" y="6400800"/>
            <a:ext cx="609600" cy="609600"/>
          </a:xfrm>
          <a:prstGeom prst="rect">
            <a:avLst/>
          </a:prstGeom>
        </p:spPr>
      </p:pic>
      <p:pic>
        <p:nvPicPr>
          <p:cNvPr id="14" name="Audio 13">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4"/>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293392707"/>
      </p:ext>
    </p:extLst>
  </p:cSld>
  <p:clrMapOvr>
    <a:masterClrMapping/>
  </p:clrMapOvr>
  <mc:AlternateContent xmlns:mc="http://schemas.openxmlformats.org/markup-compatibility/2006" xmlns:p14="http://schemas.microsoft.com/office/powerpoint/2010/main">
    <mc:Choice Requires="p14">
      <p:transition spd="slow" p14:dur="2000" advTm="34615"/>
    </mc:Choice>
    <mc:Fallback xmlns="">
      <p:transition spd="slow" advTm="346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670" fill="hold"/>
                                        <p:tgtEl>
                                          <p:spTgt spid="6"/>
                                        </p:tgtEl>
                                      </p:cBhvr>
                                    </p:cmd>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4100"/>
                                        </p:tgtEl>
                                        <p:attrNameLst>
                                          <p:attrName>style.visibility</p:attrName>
                                        </p:attrNameLst>
                                      </p:cBhvr>
                                      <p:to>
                                        <p:strVal val="visible"/>
                                      </p:to>
                                    </p:set>
                                    <p:animEffect transition="in" filter="circle(in)">
                                      <p:cBhvr>
                                        <p:cTn id="15" dur="2000"/>
                                        <p:tgtEl>
                                          <p:spTgt spid="4100"/>
                                        </p:tgtEl>
                                      </p:cBhvr>
                                    </p:animEffect>
                                  </p:childTnLst>
                                </p:cTn>
                              </p:par>
                            </p:childTnLst>
                          </p:cTn>
                        </p:par>
                        <p:par>
                          <p:cTn id="16" fill="hold">
                            <p:stCondLst>
                              <p:cond delay="2000"/>
                            </p:stCondLst>
                            <p:childTnLst>
                              <p:par>
                                <p:cTn id="17" presetID="1" presetClass="mediacall" presetSubtype="0" fill="hold" nodeType="afterEffect">
                                  <p:stCondLst>
                                    <p:cond delay="0"/>
                                  </p:stCondLst>
                                  <p:childTnLst>
                                    <p:cmd type="call" cmd="playFrom(0.0)">
                                      <p:cBhvr>
                                        <p:cTn id="18" dur="294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6"/>
                </p:tgtEl>
              </p:cMediaNode>
            </p:audio>
            <p:audio>
              <p:cMediaNode vol="80000">
                <p:cTn id="20" fill="hold" display="0">
                  <p:stCondLst>
                    <p:cond delay="indefinite"/>
                  </p:stCondLst>
                  <p:endCondLst>
                    <p:cond evt="onStopAudio" delay="0">
                      <p:tgtEl>
                        <p:sldTgt/>
                      </p:tgtEl>
                    </p:cond>
                  </p:endCondLst>
                </p:cTn>
                <p:tgtEl>
                  <p:spTgt spid="7"/>
                </p:tgtEl>
              </p:cMediaNode>
            </p:audio>
            <p:audio isNarration="1">
              <p:cMediaNode vol="80000" showWhenStopped="0">
                <p:cTn id="21" fill="hold" display="0">
                  <p:stCondLst>
                    <p:cond delay="indefinite"/>
                  </p:stCondLst>
                  <p:endCondLst>
                    <p:cond evt="onStopAudio" delay="0">
                      <p:tgtEl>
                        <p:sldTgt/>
                      </p:tgtEl>
                    </p:cond>
                  </p:endCondLst>
                </p:cTn>
                <p:tgtEl>
                  <p:spTgt spid="14"/>
                </p:tgtEl>
              </p:cMediaNode>
            </p:audio>
          </p:childTnLst>
        </p:cTn>
      </p:par>
    </p:tnLst>
  </p:timing>
  <p:extLst>
    <p:ext uri="{E180D4A7-C9FB-4DFB-919C-405C955672EB}">
      <p14:showEvtLst xmlns:p14="http://schemas.microsoft.com/office/powerpoint/2010/main">
        <p14:playEvt time="11311" objId="6"/>
        <p14:stopEvt time="19336" objId="6"/>
        <p14:playEvt time="30428" objId="7"/>
        <p14:stopEvt time="33625" objId="7"/>
      </p14:showEvtLst>
    </p:ext>
  </p:extLs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 y="0"/>
            <a:ext cx="92202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143000" y="1295400"/>
            <a:ext cx="6858000" cy="461665"/>
          </a:xfrm>
          <a:prstGeom prst="rect">
            <a:avLst/>
          </a:prstGeom>
          <a:noFill/>
        </p:spPr>
        <p:txBody>
          <a:bodyPr wrap="square" rtlCol="0">
            <a:spAutoFit/>
          </a:bodyPr>
          <a:lstStyle/>
          <a:p>
            <a:pPr algn="ctr"/>
            <a:r>
              <a:rPr lang="en-US" sz="2400" b="1" smtClean="0">
                <a:solidFill>
                  <a:srgbClr val="002060"/>
                </a:solidFill>
                <a:latin typeface="Times New Roman" pitchFamily="18" charset="0"/>
                <a:cs typeface="Times New Roman" pitchFamily="18" charset="0"/>
              </a:rPr>
              <a:t>Các bé hãy chọn xem bạn nào có mái tóc dài hơn ?</a:t>
            </a:r>
            <a:endParaRPr lang="en-US" sz="2400" b="1">
              <a:solidFill>
                <a:srgbClr val="002060"/>
              </a:solidFill>
              <a:latin typeface="Times New Roman" pitchFamily="18" charset="0"/>
              <a:cs typeface="Times New Roman" pitchFamily="18" charset="0"/>
            </a:endParaRPr>
          </a:p>
        </p:txBody>
      </p:sp>
      <p:pic>
        <p:nvPicPr>
          <p:cNvPr id="11266" name="Picture 2" descr="D:\Tài liệu soạn bài hương\giáo án tham khảo\tài liệu bài giảng nghỉ dịch\so sánh dài , ngắn\g1-removebg-preview.png"/>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67000" y="1623386"/>
            <a:ext cx="2533650" cy="3491210"/>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D:\Tài liệu soạn bài hương\giáo án tham khảo\tài liệu bài giảng nghỉ dịch\so sánh dài , ngắn\g3.jpg"/>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19600" y="1676399"/>
            <a:ext cx="2438400" cy="35052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486400" y="5181599"/>
            <a:ext cx="609600" cy="457201"/>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505200" y="5181599"/>
            <a:ext cx="609600" cy="457201"/>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971800" y="5638800"/>
            <a:ext cx="1600200" cy="461665"/>
          </a:xfrm>
          <a:prstGeom prst="rect">
            <a:avLst/>
          </a:prstGeom>
          <a:noFill/>
        </p:spPr>
        <p:txBody>
          <a:bodyPr wrap="square" rtlCol="0">
            <a:spAutoFit/>
          </a:bodyPr>
          <a:lstStyle/>
          <a:p>
            <a:pPr algn="ctr"/>
            <a:r>
              <a:rPr lang="en-US" sz="2400" b="1" smtClean="0">
                <a:latin typeface="Times New Roman" pitchFamily="18" charset="0"/>
                <a:cs typeface="Times New Roman" pitchFamily="18" charset="0"/>
              </a:rPr>
              <a:t>Bạn Mai</a:t>
            </a:r>
            <a:endParaRPr lang="en-US" sz="2400" b="1">
              <a:latin typeface="Times New Roman" pitchFamily="18" charset="0"/>
              <a:cs typeface="Times New Roman" pitchFamily="18" charset="0"/>
            </a:endParaRPr>
          </a:p>
        </p:txBody>
      </p:sp>
      <p:sp>
        <p:nvSpPr>
          <p:cNvPr id="9" name="TextBox 8"/>
          <p:cNvSpPr txBox="1"/>
          <p:nvPr/>
        </p:nvSpPr>
        <p:spPr>
          <a:xfrm>
            <a:off x="5006340" y="5638800"/>
            <a:ext cx="1600200" cy="461665"/>
          </a:xfrm>
          <a:prstGeom prst="rect">
            <a:avLst/>
          </a:prstGeom>
          <a:noFill/>
        </p:spPr>
        <p:txBody>
          <a:bodyPr wrap="square" rtlCol="0">
            <a:spAutoFit/>
          </a:bodyPr>
          <a:lstStyle/>
          <a:p>
            <a:pPr algn="ctr"/>
            <a:r>
              <a:rPr lang="en-US" sz="2400" b="1" smtClean="0">
                <a:latin typeface="Times New Roman" pitchFamily="18" charset="0"/>
                <a:cs typeface="Times New Roman" pitchFamily="18" charset="0"/>
              </a:rPr>
              <a:t>Bạn Hoa</a:t>
            </a:r>
            <a:endParaRPr lang="en-US" sz="2400" b="1">
              <a:latin typeface="Times New Roman" pitchFamily="18" charset="0"/>
              <a:cs typeface="Times New Roman" pitchFamily="18" charset="0"/>
            </a:endParaRPr>
          </a:p>
        </p:txBody>
      </p:sp>
      <p:pic>
        <p:nvPicPr>
          <p:cNvPr id="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89211">
            <a:off x="5486400" y="5035550"/>
            <a:ext cx="646113" cy="60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m đồng hồ.m4a">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0" y="6248400"/>
            <a:ext cx="609600" cy="609600"/>
          </a:xfrm>
          <a:prstGeom prst="rect">
            <a:avLst/>
          </a:prstGeom>
        </p:spPr>
      </p:pic>
      <p:pic>
        <p:nvPicPr>
          <p:cNvPr id="15" name="Audio 14">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116035476"/>
      </p:ext>
    </p:extLst>
  </p:cSld>
  <p:clrMapOvr>
    <a:masterClrMapping/>
  </p:clrMapOvr>
  <mc:AlternateContent xmlns:mc="http://schemas.openxmlformats.org/markup-compatibility/2006" xmlns:p14="http://schemas.microsoft.com/office/powerpoint/2010/main">
    <mc:Choice Requires="p14">
      <p:transition spd="slow" p14:dur="2000" advTm="39592"/>
    </mc:Choice>
    <mc:Fallback xmlns="">
      <p:transition spd="slow" advTm="39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nodeType="clickEffect">
                                  <p:stCondLst>
                                    <p:cond delay="0"/>
                                  </p:stCondLst>
                                  <p:childTnLst>
                                    <p:animEffect transition="out" filter="fade">
                                      <p:cBhvr>
                                        <p:cTn id="10" dur="2000" tmFilter="0, 0; .2, .5; .8, .5; 1, 0"/>
                                        <p:tgtEl>
                                          <p:spTgt spid="11266"/>
                                        </p:tgtEl>
                                      </p:cBhvr>
                                    </p:animEffect>
                                    <p:animScale>
                                      <p:cBhvr>
                                        <p:cTn id="11" dur="1000" autoRev="1" fill="hold"/>
                                        <p:tgtEl>
                                          <p:spTgt spid="11266"/>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26" presetClass="emph" presetSubtype="0" fill="hold" nodeType="clickEffect">
                                  <p:stCondLst>
                                    <p:cond delay="0"/>
                                  </p:stCondLst>
                                  <p:childTnLst>
                                    <p:animEffect transition="out" filter="fade">
                                      <p:cBhvr>
                                        <p:cTn id="15" dur="2000" tmFilter="0, 0; .2, .5; .8, .5; 1, 0"/>
                                        <p:tgtEl>
                                          <p:spTgt spid="11267"/>
                                        </p:tgtEl>
                                      </p:cBhvr>
                                    </p:animEffect>
                                    <p:animScale>
                                      <p:cBhvr>
                                        <p:cTn id="16" dur="1000" autoRev="1" fill="hold"/>
                                        <p:tgtEl>
                                          <p:spTgt spid="11267"/>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7670" fill="hold"/>
                                        <p:tgtEl>
                                          <p:spTgt spid="5"/>
                                        </p:tgtEl>
                                      </p:cBhvr>
                                    </p:cmd>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circle(in)">
                                      <p:cBhvr>
                                        <p:cTn id="2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5"/>
                </p:tgtEl>
              </p:cMediaNode>
            </p:audio>
            <p:audio isNarration="1">
              <p:cMediaNode vol="80000" showWhenStopped="0">
                <p:cTn id="27" fill="hold" display="0">
                  <p:stCondLst>
                    <p:cond delay="indefinite"/>
                  </p:stCondLst>
                  <p:endCondLst>
                    <p:cond evt="onStopAudio" delay="0">
                      <p:tgtEl>
                        <p:sldTgt/>
                      </p:tgtEl>
                    </p:cond>
                  </p:endCondLst>
                </p:cTn>
                <p:tgtEl>
                  <p:spTgt spid="15"/>
                </p:tgtEl>
              </p:cMediaNode>
            </p:audio>
          </p:childTnLst>
        </p:cTn>
      </p:par>
    </p:tnLst>
  </p:timing>
  <p:extLst>
    <p:ext uri="{E180D4A7-C9FB-4DFB-919C-405C955672EB}">
      <p14:showEvtLst xmlns:p14="http://schemas.microsoft.com/office/powerpoint/2010/main">
        <p14:playEvt time="17891" objId="5"/>
        <p14:stopEvt time="25860" objId="5"/>
      </p14:showEvtLst>
    </p:ext>
  </p:extLs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200" y="-1"/>
            <a:ext cx="92202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Connector 2"/>
          <p:cNvCxnSpPr/>
          <p:nvPr/>
        </p:nvCxnSpPr>
        <p:spPr>
          <a:xfrm>
            <a:off x="1717964" y="2286000"/>
            <a:ext cx="0" cy="175260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717964" y="1295400"/>
            <a:ext cx="6664036" cy="461665"/>
          </a:xfrm>
          <a:prstGeom prst="rect">
            <a:avLst/>
          </a:prstGeom>
          <a:noFill/>
        </p:spPr>
        <p:txBody>
          <a:bodyPr wrap="square" rtlCol="0">
            <a:spAutoFit/>
          </a:bodyPr>
          <a:lstStyle/>
          <a:p>
            <a:pPr algn="ctr"/>
            <a:r>
              <a:rPr lang="en-US" sz="2400" b="1" smtClean="0">
                <a:solidFill>
                  <a:srgbClr val="002060"/>
                </a:solidFill>
                <a:latin typeface="Times New Roman" pitchFamily="18" charset="0"/>
                <a:cs typeface="Times New Roman" pitchFamily="18" charset="0"/>
              </a:rPr>
              <a:t>Các bé hãy chọn xem chiếc thìa nào ngắn hơn ?</a:t>
            </a:r>
            <a:endParaRPr lang="en-US" sz="2400" b="1">
              <a:solidFill>
                <a:srgbClr val="002060"/>
              </a:solidFill>
              <a:latin typeface="Times New Roman" pitchFamily="18" charset="0"/>
              <a:cs typeface="Times New Roman" pitchFamily="18" charset="0"/>
            </a:endParaRPr>
          </a:p>
        </p:txBody>
      </p:sp>
      <p:pic>
        <p:nvPicPr>
          <p:cNvPr id="12290" name="Picture 2" descr="D:\Tài liệu soạn bài hương\giáo án tham khảo\tài liệu bài giảng nghỉ dịch\so sánh dài , ngắn\t 2.jpg"/>
          <p:cNvPicPr>
            <a:picLocks noChangeAspect="1" noChangeArrowheads="1"/>
          </p:cNvPicPr>
          <p:nvPr/>
        </p:nvPicPr>
        <p:blipFill>
          <a:blip r:embed="rId10">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rot="15387389">
            <a:off x="2053888" y="1346766"/>
            <a:ext cx="1824094" cy="2683724"/>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C:\Users\HUONG\Downloads\t3-removebg-preview.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5400000">
            <a:off x="2498670" y="1478996"/>
            <a:ext cx="1941843" cy="43434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562600" y="3566158"/>
            <a:ext cx="609600" cy="457201"/>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562600" y="2451174"/>
            <a:ext cx="609600" cy="457201"/>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62600" y="2286000"/>
            <a:ext cx="646113" cy="60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m đồng hồ.m4a">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0" y="6278880"/>
            <a:ext cx="609600" cy="609600"/>
          </a:xfrm>
          <a:prstGeom prst="rect">
            <a:avLst/>
          </a:prstGeom>
        </p:spPr>
      </p:pic>
      <p:pic>
        <p:nvPicPr>
          <p:cNvPr id="5" name="reo hò.m4a">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3"/>
          <a:stretch>
            <a:fillRect/>
          </a:stretch>
        </p:blipFill>
        <p:spPr>
          <a:xfrm>
            <a:off x="2386815" y="6248398"/>
            <a:ext cx="609600" cy="609600"/>
          </a:xfrm>
          <a:prstGeom prst="rect">
            <a:avLst/>
          </a:prstGeom>
        </p:spPr>
      </p:pic>
      <p:pic>
        <p:nvPicPr>
          <p:cNvPr id="10" name="Audio 9">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3"/>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240335116"/>
      </p:ext>
    </p:extLst>
  </p:cSld>
  <p:clrMapOvr>
    <a:masterClrMapping/>
  </p:clrMapOvr>
  <mc:AlternateContent xmlns:mc="http://schemas.openxmlformats.org/markup-compatibility/2006" xmlns:p14="http://schemas.microsoft.com/office/powerpoint/2010/main">
    <mc:Choice Requires="p14">
      <p:transition spd="slow" p14:dur="2000" advTm="37087"/>
    </mc:Choice>
    <mc:Fallback xmlns="">
      <p:transition spd="slow" advTm="370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nodeType="clickEffect">
                                  <p:stCondLst>
                                    <p:cond delay="0"/>
                                  </p:stCondLst>
                                  <p:childTnLst>
                                    <p:animEffect transition="out" filter="fade">
                                      <p:cBhvr>
                                        <p:cTn id="10" dur="2000" tmFilter="0, 0; .2, .5; .8, .5; 1, 0"/>
                                        <p:tgtEl>
                                          <p:spTgt spid="12290"/>
                                        </p:tgtEl>
                                      </p:cBhvr>
                                    </p:animEffect>
                                    <p:animScale>
                                      <p:cBhvr>
                                        <p:cTn id="11" dur="1000" autoRev="1" fill="hold"/>
                                        <p:tgtEl>
                                          <p:spTgt spid="12290"/>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26" presetClass="emph" presetSubtype="0" fill="hold" nodeType="clickEffect">
                                  <p:stCondLst>
                                    <p:cond delay="0"/>
                                  </p:stCondLst>
                                  <p:childTnLst>
                                    <p:animEffect transition="out" filter="fade">
                                      <p:cBhvr>
                                        <p:cTn id="15" dur="2000" tmFilter="0, 0; .2, .5; .8, .5; 1, 0"/>
                                        <p:tgtEl>
                                          <p:spTgt spid="12292"/>
                                        </p:tgtEl>
                                      </p:cBhvr>
                                    </p:animEffect>
                                    <p:animScale>
                                      <p:cBhvr>
                                        <p:cTn id="16" dur="1000" autoRev="1" fill="hold"/>
                                        <p:tgtEl>
                                          <p:spTgt spid="12292"/>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7670" fill="hold"/>
                                        <p:tgtEl>
                                          <p:spTgt spid="2"/>
                                        </p:tgtEl>
                                      </p:cBhvr>
                                    </p:cmd>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ircle(in)">
                                      <p:cBhvr>
                                        <p:cTn id="25" dur="2000"/>
                                        <p:tgtEl>
                                          <p:spTgt spid="9"/>
                                        </p:tgtEl>
                                      </p:cBhvr>
                                    </p:animEffect>
                                  </p:childTnLst>
                                </p:cTn>
                              </p:par>
                            </p:childTnLst>
                          </p:cTn>
                        </p:par>
                        <p:par>
                          <p:cTn id="26" fill="hold">
                            <p:stCondLst>
                              <p:cond delay="2000"/>
                            </p:stCondLst>
                            <p:childTnLst>
                              <p:par>
                                <p:cTn id="27" presetID="1" presetClass="mediacall" presetSubtype="0" fill="hold" nodeType="afterEffect">
                                  <p:stCondLst>
                                    <p:cond delay="0"/>
                                  </p:stCondLst>
                                  <p:childTnLst>
                                    <p:cmd type="call" cmd="playFrom(0.0)">
                                      <p:cBhvr>
                                        <p:cTn id="28" dur="29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2"/>
                </p:tgtEl>
              </p:cMediaNode>
            </p:audio>
            <p:audio>
              <p:cMediaNode vol="80000">
                <p:cTn id="30" fill="hold" display="0">
                  <p:stCondLst>
                    <p:cond delay="indefinite"/>
                  </p:stCondLst>
                  <p:endCondLst>
                    <p:cond evt="onStopAudio" delay="0">
                      <p:tgtEl>
                        <p:sldTgt/>
                      </p:tgtEl>
                    </p:cond>
                  </p:endCondLst>
                </p:cTn>
                <p:tgtEl>
                  <p:spTgt spid="5"/>
                </p:tgtEl>
              </p:cMediaNode>
            </p:audio>
            <p:audio isNarration="1">
              <p:cMediaNode vol="80000" showWhenStopped="0">
                <p:cTn id="31" fill="hold" display="0">
                  <p:stCondLst>
                    <p:cond delay="indefinite"/>
                  </p:stCondLst>
                  <p:endCondLst>
                    <p:cond evt="onStopAudio" delay="0">
                      <p:tgtEl>
                        <p:sldTgt/>
                      </p:tgtEl>
                    </p:cond>
                  </p:endCondLst>
                </p:cTn>
                <p:tgtEl>
                  <p:spTgt spid="10"/>
                </p:tgtEl>
              </p:cMediaNode>
            </p:audio>
          </p:childTnLst>
        </p:cTn>
      </p:par>
    </p:tnLst>
  </p:timing>
  <p:extLst>
    <p:ext uri="{E180D4A7-C9FB-4DFB-919C-405C955672EB}">
      <p14:showEvtLst xmlns:p14="http://schemas.microsoft.com/office/powerpoint/2010/main">
        <p14:playEvt time="14451" objId="2"/>
        <p14:stopEvt time="22420" objId="2"/>
        <p14:playEvt time="32900" objId="5"/>
        <p14:stopEvt time="36177" objId="5"/>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Tài liệu soạn bài hương\giáo án tham khảo\tài liệu bài giảng nghỉ dịch\tạo nhóm theo 1 dấu hiệu\n1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6200"/>
            <a:ext cx="9144000" cy="7086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514600" y="907175"/>
            <a:ext cx="5562600" cy="584775"/>
          </a:xfrm>
          <a:prstGeom prst="rect">
            <a:avLst/>
          </a:prstGeom>
          <a:noFill/>
        </p:spPr>
        <p:txBody>
          <a:bodyPr wrap="square" lIns="91439" tIns="45720" rIns="91439" bIns="45720" rtlCol="0">
            <a:spAutoFit/>
          </a:bodyPr>
          <a:lstStyle/>
          <a:p>
            <a:pPr defTabSz="914393"/>
            <a:r>
              <a:rPr lang="en-US" sz="3200" b="1" dirty="0" err="1">
                <a:solidFill>
                  <a:srgbClr val="FF0000"/>
                </a:solidFill>
                <a:latin typeface="Times New Roman" pitchFamily="18" charset="0"/>
                <a:cs typeface="Times New Roman" pitchFamily="18" charset="0"/>
              </a:rPr>
              <a:t>Trò</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chơi</a:t>
            </a:r>
            <a:r>
              <a:rPr lang="en-US" sz="3200" b="1" dirty="0">
                <a:solidFill>
                  <a:srgbClr val="FF0000"/>
                </a:solidFill>
                <a:latin typeface="Times New Roman" pitchFamily="18" charset="0"/>
                <a:cs typeface="Times New Roman" pitchFamily="18" charset="0"/>
              </a:rPr>
              <a:t> 2 : </a:t>
            </a:r>
            <a:r>
              <a:rPr lang="en-US" sz="3200" b="1" dirty="0" err="1">
                <a:solidFill>
                  <a:srgbClr val="FF0000"/>
                </a:solidFill>
                <a:latin typeface="Times New Roman" pitchFamily="18" charset="0"/>
                <a:cs typeface="Times New Roman" pitchFamily="18" charset="0"/>
              </a:rPr>
              <a:t>Thi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xem</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ai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nhanh</a:t>
            </a:r>
            <a:endParaRPr lang="en-US" sz="3200" b="1" dirty="0">
              <a:solidFill>
                <a:srgbClr val="FF0000"/>
              </a:solidFill>
              <a:latin typeface="Times New Roman" pitchFamily="18" charset="0"/>
              <a:cs typeface="Times New Roman" pitchFamily="18" charset="0"/>
            </a:endParaRPr>
          </a:p>
        </p:txBody>
      </p:sp>
      <p:sp>
        <p:nvSpPr>
          <p:cNvPr id="4" name="TextBox 3"/>
          <p:cNvSpPr txBox="1"/>
          <p:nvPr/>
        </p:nvSpPr>
        <p:spPr>
          <a:xfrm>
            <a:off x="3342968" y="2030382"/>
            <a:ext cx="5334000" cy="1446550"/>
          </a:xfrm>
          <a:prstGeom prst="rect">
            <a:avLst/>
          </a:prstGeom>
          <a:noFill/>
        </p:spPr>
        <p:txBody>
          <a:bodyPr wrap="square" lIns="91439" tIns="45720" rIns="91439" bIns="45720" rtlCol="0">
            <a:spAutoFit/>
          </a:bodyPr>
          <a:lstStyle/>
          <a:p>
            <a:pPr defTabSz="914393"/>
            <a:r>
              <a:rPr lang="en-US" sz="2200" dirty="0">
                <a:solidFill>
                  <a:srgbClr val="002060"/>
                </a:solidFill>
                <a:latin typeface="Times New Roman" pitchFamily="18" charset="0"/>
                <a:cs typeface="Times New Roman" pitchFamily="18" charset="0"/>
              </a:rPr>
              <a:t>- </a:t>
            </a:r>
            <a:r>
              <a:rPr lang="en-US" sz="2200" dirty="0" err="1">
                <a:solidFill>
                  <a:srgbClr val="002060"/>
                </a:solidFill>
                <a:latin typeface="Times New Roman" pitchFamily="18" charset="0"/>
                <a:cs typeface="Times New Roman" pitchFamily="18" charset="0"/>
              </a:rPr>
              <a:t>Cách</a:t>
            </a:r>
            <a:r>
              <a:rPr lang="en-US" sz="2200" dirty="0">
                <a:solidFill>
                  <a:srgbClr val="002060"/>
                </a:solidFill>
                <a:latin typeface="Times New Roman" pitchFamily="18" charset="0"/>
                <a:cs typeface="Times New Roman" pitchFamily="18" charset="0"/>
              </a:rPr>
              <a:t> </a:t>
            </a:r>
            <a:r>
              <a:rPr lang="en-US" sz="2200" dirty="0" err="1">
                <a:solidFill>
                  <a:srgbClr val="002060"/>
                </a:solidFill>
                <a:latin typeface="Times New Roman" pitchFamily="18" charset="0"/>
                <a:cs typeface="Times New Roman" pitchFamily="18" charset="0"/>
              </a:rPr>
              <a:t>chơi</a:t>
            </a:r>
            <a:r>
              <a:rPr lang="en-US" sz="2200">
                <a:solidFill>
                  <a:srgbClr val="002060"/>
                </a:solidFill>
                <a:latin typeface="Times New Roman" pitchFamily="18" charset="0"/>
                <a:cs typeface="Times New Roman" pitchFamily="18" charset="0"/>
              </a:rPr>
              <a:t>: </a:t>
            </a:r>
            <a:r>
              <a:rPr lang="en-US" sz="2200" smtClean="0">
                <a:solidFill>
                  <a:srgbClr val="002060"/>
                </a:solidFill>
                <a:latin typeface="Times New Roman" pitchFamily="18" charset="0"/>
                <a:cs typeface="Times New Roman" pitchFamily="18" charset="0"/>
              </a:rPr>
              <a:t>Hôm nay bạn Dâu Tây và mẹ mua được rất nhiều đồ .Các con hãy cùng giúp bạn chọn những đồ vật ngắn hơn để cho bạn Dâu Tây và đồ vật dài hơn để cho Mẹ .</a:t>
            </a:r>
            <a:endParaRPr lang="en-US" sz="2200" dirty="0">
              <a:solidFill>
                <a:srgbClr val="002060"/>
              </a:solidFill>
              <a:latin typeface="Times New Roman" pitchFamily="18" charset="0"/>
              <a:cs typeface="Times New Roman" pitchFamily="18" charset="0"/>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97364275"/>
      </p:ext>
    </p:extLst>
  </p:cSld>
  <p:clrMapOvr>
    <a:masterClrMapping/>
  </p:clrMapOvr>
  <mc:AlternateContent xmlns:mc="http://schemas.openxmlformats.org/markup-compatibility/2006" xmlns:p14="http://schemas.microsoft.com/office/powerpoint/2010/main">
    <mc:Choice Requires="p14">
      <p:transition spd="slow" p14:dur="2000" advTm="27251"/>
    </mc:Choice>
    <mc:Fallback xmlns="">
      <p:transition spd="slow" advTm="27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heel(1)">
                                      <p:cBhvr>
                                        <p:cTn id="11" dur="2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ircle(in)">
                                      <p:cBhvr>
                                        <p:cTn id="1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6"/>
                </p:tgtEl>
              </p:cMediaNode>
            </p:audio>
          </p:childTnLst>
        </p:cTn>
      </p:par>
    </p:tnLst>
    <p:bldLst>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1"/>
            <a:ext cx="92202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37093" y="2734802"/>
            <a:ext cx="1560513" cy="334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 y="3140356"/>
            <a:ext cx="1444625" cy="2633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252" y="4973955"/>
            <a:ext cx="2646363" cy="160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57593" y="5089842"/>
            <a:ext cx="2640013"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p:cNvSpPr/>
          <p:nvPr/>
        </p:nvSpPr>
        <p:spPr>
          <a:xfrm>
            <a:off x="609600" y="1447800"/>
            <a:ext cx="2286000" cy="1692556"/>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31"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6452" y="1532778"/>
            <a:ext cx="1431925"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ounded Rectangle 10"/>
          <p:cNvSpPr/>
          <p:nvPr/>
        </p:nvSpPr>
        <p:spPr>
          <a:xfrm>
            <a:off x="6172200" y="1447800"/>
            <a:ext cx="2325406" cy="1287002"/>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Cloud 11"/>
          <p:cNvSpPr/>
          <p:nvPr/>
        </p:nvSpPr>
        <p:spPr>
          <a:xfrm rot="184014">
            <a:off x="3510362" y="1475422"/>
            <a:ext cx="2438400" cy="1316355"/>
          </a:xfrm>
          <a:prstGeom prst="cloud">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35"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11721" y="1501229"/>
            <a:ext cx="2045871" cy="948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74851" y="2177184"/>
            <a:ext cx="1842738" cy="702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3200400" y="2958830"/>
            <a:ext cx="2781830" cy="168937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36" name="Picture 1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76894" y="3000939"/>
            <a:ext cx="1890713" cy="84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476894" y="3792025"/>
            <a:ext cx="1328737" cy="84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02260" y="1607570"/>
            <a:ext cx="2054225" cy="184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937093" y="1501229"/>
            <a:ext cx="1470025" cy="174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351306" y="812530"/>
            <a:ext cx="2146300" cy="214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98992706"/>
      </p:ext>
    </p:extLst>
  </p:cSld>
  <p:clrMapOvr>
    <a:masterClrMapping/>
  </p:clrMapOvr>
  <mc:AlternateContent xmlns:mc="http://schemas.openxmlformats.org/markup-compatibility/2006" xmlns:p14="http://schemas.microsoft.com/office/powerpoint/2010/main">
    <mc:Choice Requires="p14">
      <p:transition spd="slow" p14:dur="2000" advTm="186669"/>
    </mc:Choice>
    <mc:Fallback xmlns="">
      <p:transition spd="slow" advTm="186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nodeType="clickEffect">
                                  <p:stCondLst>
                                    <p:cond delay="0"/>
                                  </p:stCondLst>
                                  <p:childTnLst>
                                    <p:animEffect transition="out" filter="fade">
                                      <p:cBhvr>
                                        <p:cTn id="10" dur="2000" tmFilter="0, 0; .2, .5; .8, .5; 1, 0"/>
                                        <p:tgtEl>
                                          <p:spTgt spid="1036"/>
                                        </p:tgtEl>
                                      </p:cBhvr>
                                    </p:animEffect>
                                    <p:animScale>
                                      <p:cBhvr>
                                        <p:cTn id="11" dur="1000" autoRev="1" fill="hold"/>
                                        <p:tgtEl>
                                          <p:spTgt spid="1036"/>
                                        </p:tgtEl>
                                      </p:cBhvr>
                                      <p:by x="105000" y="105000"/>
                                    </p:animScale>
                                  </p:childTnLst>
                                </p:cTn>
                              </p:par>
                              <p:par>
                                <p:cTn id="12" presetID="26" presetClass="emph" presetSubtype="0" fill="hold" nodeType="withEffect">
                                  <p:stCondLst>
                                    <p:cond delay="0"/>
                                  </p:stCondLst>
                                  <p:childTnLst>
                                    <p:animEffect transition="out" filter="fade">
                                      <p:cBhvr>
                                        <p:cTn id="13" dur="2000" tmFilter="0, 0; .2, .5; .8, .5; 1, 0"/>
                                        <p:tgtEl>
                                          <p:spTgt spid="1037"/>
                                        </p:tgtEl>
                                      </p:cBhvr>
                                    </p:animEffect>
                                    <p:animScale>
                                      <p:cBhvr>
                                        <p:cTn id="14" dur="1000" autoRev="1" fill="hold"/>
                                        <p:tgtEl>
                                          <p:spTgt spid="1037"/>
                                        </p:tgtEl>
                                      </p:cBhvr>
                                      <p:by x="105000" y="105000"/>
                                    </p:animScale>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2.22222E-6 -4.81481E-6 L -0.34445 0.18519 " pathEditMode="relative" rAng="0" ptsTypes="AA">
                                      <p:cBhvr>
                                        <p:cTn id="18" dur="2000" fill="hold"/>
                                        <p:tgtEl>
                                          <p:spTgt spid="1037"/>
                                        </p:tgtEl>
                                        <p:attrNameLst>
                                          <p:attrName>ppt_x</p:attrName>
                                          <p:attrName>ppt_y</p:attrName>
                                        </p:attrNameLst>
                                      </p:cBhvr>
                                      <p:rCtr x="-17222" y="9259"/>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3.05556E-6 -2.59259E-6 L 0.29982 0.29005 " pathEditMode="relative" rAng="0" ptsTypes="AA">
                                      <p:cBhvr>
                                        <p:cTn id="22" dur="2000" fill="hold"/>
                                        <p:tgtEl>
                                          <p:spTgt spid="1036"/>
                                        </p:tgtEl>
                                        <p:attrNameLst>
                                          <p:attrName>ppt_x</p:attrName>
                                          <p:attrName>ppt_y</p:attrName>
                                        </p:attrNameLst>
                                      </p:cBhvr>
                                      <p:rCtr x="14983" y="14491"/>
                                    </p:animMotion>
                                  </p:childTnLst>
                                </p:cTn>
                              </p:par>
                              <p:par>
                                <p:cTn id="23" presetID="10" presetClass="exit" presetSubtype="0" fill="hold" grpId="0" nodeType="withEffect">
                                  <p:stCondLst>
                                    <p:cond delay="0"/>
                                  </p:stCondLst>
                                  <p:childTnLst>
                                    <p:animEffect transition="out" filter="fad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32" presetClass="emph" presetSubtype="0" fill="hold" nodeType="clickEffect">
                                  <p:stCondLst>
                                    <p:cond delay="0"/>
                                  </p:stCondLst>
                                  <p:childTnLst>
                                    <p:animRot by="120000">
                                      <p:cBhvr>
                                        <p:cTn id="29" dur="200" fill="hold">
                                          <p:stCondLst>
                                            <p:cond delay="0"/>
                                          </p:stCondLst>
                                        </p:cTn>
                                        <p:tgtEl>
                                          <p:spTgt spid="1035"/>
                                        </p:tgtEl>
                                        <p:attrNameLst>
                                          <p:attrName>r</p:attrName>
                                        </p:attrNameLst>
                                      </p:cBhvr>
                                    </p:animRot>
                                    <p:animRot by="-240000">
                                      <p:cBhvr>
                                        <p:cTn id="30" dur="400" fill="hold">
                                          <p:stCondLst>
                                            <p:cond delay="400"/>
                                          </p:stCondLst>
                                        </p:cTn>
                                        <p:tgtEl>
                                          <p:spTgt spid="1035"/>
                                        </p:tgtEl>
                                        <p:attrNameLst>
                                          <p:attrName>r</p:attrName>
                                        </p:attrNameLst>
                                      </p:cBhvr>
                                    </p:animRot>
                                    <p:animRot by="240000">
                                      <p:cBhvr>
                                        <p:cTn id="31" dur="400" fill="hold">
                                          <p:stCondLst>
                                            <p:cond delay="800"/>
                                          </p:stCondLst>
                                        </p:cTn>
                                        <p:tgtEl>
                                          <p:spTgt spid="1035"/>
                                        </p:tgtEl>
                                        <p:attrNameLst>
                                          <p:attrName>r</p:attrName>
                                        </p:attrNameLst>
                                      </p:cBhvr>
                                    </p:animRot>
                                    <p:animRot by="-240000">
                                      <p:cBhvr>
                                        <p:cTn id="32" dur="400" fill="hold">
                                          <p:stCondLst>
                                            <p:cond delay="1200"/>
                                          </p:stCondLst>
                                        </p:cTn>
                                        <p:tgtEl>
                                          <p:spTgt spid="1035"/>
                                        </p:tgtEl>
                                        <p:attrNameLst>
                                          <p:attrName>r</p:attrName>
                                        </p:attrNameLst>
                                      </p:cBhvr>
                                    </p:animRot>
                                    <p:animRot by="120000">
                                      <p:cBhvr>
                                        <p:cTn id="33" dur="400" fill="hold">
                                          <p:stCondLst>
                                            <p:cond delay="1600"/>
                                          </p:stCondLst>
                                        </p:cTn>
                                        <p:tgtEl>
                                          <p:spTgt spid="1035"/>
                                        </p:tgtEl>
                                        <p:attrNameLst>
                                          <p:attrName>r</p:attrName>
                                        </p:attrNameLst>
                                      </p:cBhvr>
                                    </p:animRot>
                                  </p:childTnLst>
                                </p:cTn>
                              </p:par>
                              <p:par>
                                <p:cTn id="34" presetID="32" presetClass="emph" presetSubtype="0" fill="hold" nodeType="withEffect">
                                  <p:stCondLst>
                                    <p:cond delay="0"/>
                                  </p:stCondLst>
                                  <p:childTnLst>
                                    <p:animRot by="120000">
                                      <p:cBhvr>
                                        <p:cTn id="35" dur="200" fill="hold">
                                          <p:stCondLst>
                                            <p:cond delay="0"/>
                                          </p:stCondLst>
                                        </p:cTn>
                                        <p:tgtEl>
                                          <p:spTgt spid="1034"/>
                                        </p:tgtEl>
                                        <p:attrNameLst>
                                          <p:attrName>r</p:attrName>
                                        </p:attrNameLst>
                                      </p:cBhvr>
                                    </p:animRot>
                                    <p:animRot by="-240000">
                                      <p:cBhvr>
                                        <p:cTn id="36" dur="400" fill="hold">
                                          <p:stCondLst>
                                            <p:cond delay="400"/>
                                          </p:stCondLst>
                                        </p:cTn>
                                        <p:tgtEl>
                                          <p:spTgt spid="1034"/>
                                        </p:tgtEl>
                                        <p:attrNameLst>
                                          <p:attrName>r</p:attrName>
                                        </p:attrNameLst>
                                      </p:cBhvr>
                                    </p:animRot>
                                    <p:animRot by="240000">
                                      <p:cBhvr>
                                        <p:cTn id="37" dur="400" fill="hold">
                                          <p:stCondLst>
                                            <p:cond delay="800"/>
                                          </p:stCondLst>
                                        </p:cTn>
                                        <p:tgtEl>
                                          <p:spTgt spid="1034"/>
                                        </p:tgtEl>
                                        <p:attrNameLst>
                                          <p:attrName>r</p:attrName>
                                        </p:attrNameLst>
                                      </p:cBhvr>
                                    </p:animRot>
                                    <p:animRot by="-240000">
                                      <p:cBhvr>
                                        <p:cTn id="38" dur="400" fill="hold">
                                          <p:stCondLst>
                                            <p:cond delay="1200"/>
                                          </p:stCondLst>
                                        </p:cTn>
                                        <p:tgtEl>
                                          <p:spTgt spid="1034"/>
                                        </p:tgtEl>
                                        <p:attrNameLst>
                                          <p:attrName>r</p:attrName>
                                        </p:attrNameLst>
                                      </p:cBhvr>
                                    </p:animRot>
                                    <p:animRot by="120000">
                                      <p:cBhvr>
                                        <p:cTn id="39" dur="400" fill="hold">
                                          <p:stCondLst>
                                            <p:cond delay="1600"/>
                                          </p:stCondLst>
                                        </p:cTn>
                                        <p:tgtEl>
                                          <p:spTgt spid="1034"/>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42" presetClass="path" presetSubtype="0" accel="50000" decel="50000" fill="hold" nodeType="clickEffect">
                                  <p:stCondLst>
                                    <p:cond delay="0"/>
                                  </p:stCondLst>
                                  <p:childTnLst>
                                    <p:animMotion origin="layout" path="M 0.03334 0.02037 L -0.33854 0.48518 " pathEditMode="relative" rAng="0" ptsTypes="AA">
                                      <p:cBhvr>
                                        <p:cTn id="43" dur="2000" fill="hold"/>
                                        <p:tgtEl>
                                          <p:spTgt spid="1034"/>
                                        </p:tgtEl>
                                        <p:attrNameLst>
                                          <p:attrName>ppt_x</p:attrName>
                                          <p:attrName>ppt_y</p:attrName>
                                        </p:attrNameLst>
                                      </p:cBhvr>
                                      <p:rCtr x="-18594" y="23241"/>
                                    </p:animMotion>
                                  </p:childTnLst>
                                </p:cTn>
                              </p:par>
                            </p:childTnLst>
                          </p:cTn>
                        </p:par>
                      </p:childTnLst>
                    </p:cTn>
                  </p:par>
                  <p:par>
                    <p:cTn id="44" fill="hold">
                      <p:stCondLst>
                        <p:cond delay="indefinite"/>
                      </p:stCondLst>
                      <p:childTnLst>
                        <p:par>
                          <p:cTn id="45" fill="hold">
                            <p:stCondLst>
                              <p:cond delay="0"/>
                            </p:stCondLst>
                            <p:childTnLst>
                              <p:par>
                                <p:cTn id="46" presetID="42" presetClass="path" presetSubtype="0" accel="50000" decel="50000" fill="hold" nodeType="clickEffect">
                                  <p:stCondLst>
                                    <p:cond delay="0"/>
                                  </p:stCondLst>
                                  <p:childTnLst>
                                    <p:animMotion origin="layout" path="M -0.02552 0.00093 L 0.24896 0.55741 " pathEditMode="relative" rAng="0" ptsTypes="AA">
                                      <p:cBhvr>
                                        <p:cTn id="47" dur="2000" fill="hold"/>
                                        <p:tgtEl>
                                          <p:spTgt spid="1035"/>
                                        </p:tgtEl>
                                        <p:attrNameLst>
                                          <p:attrName>ppt_x</p:attrName>
                                          <p:attrName>ppt_y</p:attrName>
                                        </p:attrNameLst>
                                      </p:cBhvr>
                                      <p:rCtr x="13715" y="27824"/>
                                    </p:animMotion>
                                  </p:childTnLst>
                                </p:cTn>
                              </p:par>
                              <p:par>
                                <p:cTn id="48" presetID="16" presetClass="exit" presetSubtype="21" fill="hold" grpId="0" nodeType="withEffect">
                                  <p:stCondLst>
                                    <p:cond delay="0"/>
                                  </p:stCondLst>
                                  <p:childTnLst>
                                    <p:animEffect transition="out" filter="barn(inVertical)">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2000" tmFilter="0, 0; .2, .5; .8, .5; 1, 0"/>
                                        <p:tgtEl>
                                          <p:spTgt spid="1031"/>
                                        </p:tgtEl>
                                      </p:cBhvr>
                                    </p:animEffect>
                                    <p:animScale>
                                      <p:cBhvr>
                                        <p:cTn id="55" dur="1000" autoRev="1" fill="hold"/>
                                        <p:tgtEl>
                                          <p:spTgt spid="1031"/>
                                        </p:tgtEl>
                                      </p:cBhvr>
                                      <p:by x="105000" y="105000"/>
                                    </p:animScale>
                                  </p:childTnLst>
                                </p:cTn>
                              </p:par>
                              <p:par>
                                <p:cTn id="56" presetID="26" presetClass="emph" presetSubtype="0" fill="hold" nodeType="withEffect">
                                  <p:stCondLst>
                                    <p:cond delay="0"/>
                                  </p:stCondLst>
                                  <p:childTnLst>
                                    <p:animEffect transition="out" filter="fade">
                                      <p:cBhvr>
                                        <p:cTn id="57" dur="2000" tmFilter="0, 0; .2, .5; .8, .5; 1, 0"/>
                                        <p:tgtEl>
                                          <p:spTgt spid="1030"/>
                                        </p:tgtEl>
                                      </p:cBhvr>
                                    </p:animEffect>
                                    <p:animScale>
                                      <p:cBhvr>
                                        <p:cTn id="58" dur="1000" autoRev="1" fill="hold"/>
                                        <p:tgtEl>
                                          <p:spTgt spid="1030"/>
                                        </p:tgtEl>
                                      </p:cBhvr>
                                      <p:by x="105000" y="105000"/>
                                    </p:animScale>
                                  </p:childTnLst>
                                </p:cTn>
                              </p:par>
                            </p:childTnLst>
                          </p:cTn>
                        </p:par>
                      </p:childTnLst>
                    </p:cTn>
                  </p:par>
                  <p:par>
                    <p:cTn id="59" fill="hold">
                      <p:stCondLst>
                        <p:cond delay="indefinite"/>
                      </p:stCondLst>
                      <p:childTnLst>
                        <p:par>
                          <p:cTn id="60" fill="hold">
                            <p:stCondLst>
                              <p:cond delay="0"/>
                            </p:stCondLst>
                            <p:childTnLst>
                              <p:par>
                                <p:cTn id="61" presetID="42" presetClass="path" presetSubtype="0" accel="50000" decel="50000" fill="hold" nodeType="clickEffect">
                                  <p:stCondLst>
                                    <p:cond delay="0"/>
                                  </p:stCondLst>
                                  <p:childTnLst>
                                    <p:animMotion origin="layout" path="M 5E-6 0 L 0.66355 0.46458 " pathEditMode="relative" rAng="0" ptsTypes="AA">
                                      <p:cBhvr>
                                        <p:cTn id="62" dur="2000" fill="hold"/>
                                        <p:tgtEl>
                                          <p:spTgt spid="1030"/>
                                        </p:tgtEl>
                                        <p:attrNameLst>
                                          <p:attrName>ppt_x</p:attrName>
                                          <p:attrName>ppt_y</p:attrName>
                                        </p:attrNameLst>
                                      </p:cBhvr>
                                      <p:rCtr x="33177" y="23218"/>
                                    </p:animMotion>
                                  </p:childTnLst>
                                </p:cTn>
                              </p:par>
                            </p:childTnLst>
                          </p:cTn>
                        </p:par>
                      </p:childTnLst>
                    </p:cTn>
                  </p:par>
                  <p:par>
                    <p:cTn id="63" fill="hold">
                      <p:stCondLst>
                        <p:cond delay="indefinite"/>
                      </p:stCondLst>
                      <p:childTnLst>
                        <p:par>
                          <p:cTn id="64" fill="hold">
                            <p:stCondLst>
                              <p:cond delay="0"/>
                            </p:stCondLst>
                            <p:childTnLst>
                              <p:par>
                                <p:cTn id="65" presetID="42" presetClass="path" presetSubtype="0" accel="50000" decel="50000" fill="hold" nodeType="clickEffect">
                                  <p:stCondLst>
                                    <p:cond delay="0"/>
                                  </p:stCondLst>
                                  <p:childTnLst>
                                    <p:animMotion origin="layout" path="M -1.11111E-6 3.7037E-7 L 0.06389 0.5537 " pathEditMode="relative" rAng="0" ptsTypes="AA">
                                      <p:cBhvr>
                                        <p:cTn id="66" dur="2000" fill="hold"/>
                                        <p:tgtEl>
                                          <p:spTgt spid="1031"/>
                                        </p:tgtEl>
                                        <p:attrNameLst>
                                          <p:attrName>ppt_x</p:attrName>
                                          <p:attrName>ppt_y</p:attrName>
                                        </p:attrNameLst>
                                      </p:cBhvr>
                                      <p:rCtr x="3194" y="27685"/>
                                    </p:animMotion>
                                  </p:childTnLst>
                                </p:cTn>
                              </p:par>
                              <p:par>
                                <p:cTn id="67" presetID="10" presetClass="exit" presetSubtype="0" fill="hold" grpId="0" nodeType="withEffect">
                                  <p:stCondLst>
                                    <p:cond delay="0"/>
                                  </p:stCondLst>
                                  <p:childTnLst>
                                    <p:animEffect transition="out" filter="fade">
                                      <p:cBhvr>
                                        <p:cTn id="68" dur="500"/>
                                        <p:tgtEl>
                                          <p:spTgt spid="6"/>
                                        </p:tgtEl>
                                      </p:cBhvr>
                                    </p:animEffect>
                                    <p:set>
                                      <p:cBhvr>
                                        <p:cTn id="69" dur="1" fill="hold">
                                          <p:stCondLst>
                                            <p:cond delay="499"/>
                                          </p:stCondLst>
                                        </p:cTn>
                                        <p:tgtEl>
                                          <p:spTgt spid="6"/>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32" presetClass="emph" presetSubtype="0" fill="hold" nodeType="clickEffect">
                                  <p:stCondLst>
                                    <p:cond delay="0"/>
                                  </p:stCondLst>
                                  <p:childTnLst>
                                    <p:animRot by="120000">
                                      <p:cBhvr>
                                        <p:cTn id="73" dur="200" fill="hold">
                                          <p:stCondLst>
                                            <p:cond delay="0"/>
                                          </p:stCondLst>
                                        </p:cTn>
                                        <p:tgtEl>
                                          <p:spTgt spid="1032"/>
                                        </p:tgtEl>
                                        <p:attrNameLst>
                                          <p:attrName>r</p:attrName>
                                        </p:attrNameLst>
                                      </p:cBhvr>
                                    </p:animRot>
                                    <p:animRot by="-240000">
                                      <p:cBhvr>
                                        <p:cTn id="74" dur="400" fill="hold">
                                          <p:stCondLst>
                                            <p:cond delay="400"/>
                                          </p:stCondLst>
                                        </p:cTn>
                                        <p:tgtEl>
                                          <p:spTgt spid="1032"/>
                                        </p:tgtEl>
                                        <p:attrNameLst>
                                          <p:attrName>r</p:attrName>
                                        </p:attrNameLst>
                                      </p:cBhvr>
                                    </p:animRot>
                                    <p:animRot by="240000">
                                      <p:cBhvr>
                                        <p:cTn id="75" dur="400" fill="hold">
                                          <p:stCondLst>
                                            <p:cond delay="800"/>
                                          </p:stCondLst>
                                        </p:cTn>
                                        <p:tgtEl>
                                          <p:spTgt spid="1032"/>
                                        </p:tgtEl>
                                        <p:attrNameLst>
                                          <p:attrName>r</p:attrName>
                                        </p:attrNameLst>
                                      </p:cBhvr>
                                    </p:animRot>
                                    <p:animRot by="-240000">
                                      <p:cBhvr>
                                        <p:cTn id="76" dur="400" fill="hold">
                                          <p:stCondLst>
                                            <p:cond delay="1200"/>
                                          </p:stCondLst>
                                        </p:cTn>
                                        <p:tgtEl>
                                          <p:spTgt spid="1032"/>
                                        </p:tgtEl>
                                        <p:attrNameLst>
                                          <p:attrName>r</p:attrName>
                                        </p:attrNameLst>
                                      </p:cBhvr>
                                    </p:animRot>
                                    <p:animRot by="120000">
                                      <p:cBhvr>
                                        <p:cTn id="77" dur="400" fill="hold">
                                          <p:stCondLst>
                                            <p:cond delay="1600"/>
                                          </p:stCondLst>
                                        </p:cTn>
                                        <p:tgtEl>
                                          <p:spTgt spid="1032"/>
                                        </p:tgtEl>
                                        <p:attrNameLst>
                                          <p:attrName>r</p:attrName>
                                        </p:attrNameLst>
                                      </p:cBhvr>
                                    </p:animRot>
                                  </p:childTnLst>
                                </p:cTn>
                              </p:par>
                              <p:par>
                                <p:cTn id="78" presetID="32" presetClass="emph" presetSubtype="0" fill="hold" nodeType="withEffect">
                                  <p:stCondLst>
                                    <p:cond delay="0"/>
                                  </p:stCondLst>
                                  <p:childTnLst>
                                    <p:animRot by="120000">
                                      <p:cBhvr>
                                        <p:cTn id="79" dur="200" fill="hold">
                                          <p:stCondLst>
                                            <p:cond delay="0"/>
                                          </p:stCondLst>
                                        </p:cTn>
                                        <p:tgtEl>
                                          <p:spTgt spid="1033"/>
                                        </p:tgtEl>
                                        <p:attrNameLst>
                                          <p:attrName>r</p:attrName>
                                        </p:attrNameLst>
                                      </p:cBhvr>
                                    </p:animRot>
                                    <p:animRot by="-240000">
                                      <p:cBhvr>
                                        <p:cTn id="80" dur="400" fill="hold">
                                          <p:stCondLst>
                                            <p:cond delay="400"/>
                                          </p:stCondLst>
                                        </p:cTn>
                                        <p:tgtEl>
                                          <p:spTgt spid="1033"/>
                                        </p:tgtEl>
                                        <p:attrNameLst>
                                          <p:attrName>r</p:attrName>
                                        </p:attrNameLst>
                                      </p:cBhvr>
                                    </p:animRot>
                                    <p:animRot by="240000">
                                      <p:cBhvr>
                                        <p:cTn id="81" dur="400" fill="hold">
                                          <p:stCondLst>
                                            <p:cond delay="800"/>
                                          </p:stCondLst>
                                        </p:cTn>
                                        <p:tgtEl>
                                          <p:spTgt spid="1033"/>
                                        </p:tgtEl>
                                        <p:attrNameLst>
                                          <p:attrName>r</p:attrName>
                                        </p:attrNameLst>
                                      </p:cBhvr>
                                    </p:animRot>
                                    <p:animRot by="-240000">
                                      <p:cBhvr>
                                        <p:cTn id="82" dur="400" fill="hold">
                                          <p:stCondLst>
                                            <p:cond delay="1200"/>
                                          </p:stCondLst>
                                        </p:cTn>
                                        <p:tgtEl>
                                          <p:spTgt spid="1033"/>
                                        </p:tgtEl>
                                        <p:attrNameLst>
                                          <p:attrName>r</p:attrName>
                                        </p:attrNameLst>
                                      </p:cBhvr>
                                    </p:animRot>
                                    <p:animRot by="120000">
                                      <p:cBhvr>
                                        <p:cTn id="83" dur="400" fill="hold">
                                          <p:stCondLst>
                                            <p:cond delay="1600"/>
                                          </p:stCondLst>
                                        </p:cTn>
                                        <p:tgtEl>
                                          <p:spTgt spid="1033"/>
                                        </p:tgtEl>
                                        <p:attrNameLst>
                                          <p:attrName>r</p:attrName>
                                        </p:attrNameLst>
                                      </p:cBhvr>
                                    </p:animRot>
                                  </p:childTnLst>
                                </p:cTn>
                              </p:par>
                            </p:childTnLst>
                          </p:cTn>
                        </p:par>
                      </p:childTnLst>
                    </p:cTn>
                  </p:par>
                  <p:par>
                    <p:cTn id="84" fill="hold">
                      <p:stCondLst>
                        <p:cond delay="indefinite"/>
                      </p:stCondLst>
                      <p:childTnLst>
                        <p:par>
                          <p:cTn id="85" fill="hold">
                            <p:stCondLst>
                              <p:cond delay="0"/>
                            </p:stCondLst>
                            <p:childTnLst>
                              <p:par>
                                <p:cTn id="86" presetID="42" presetClass="path" presetSubtype="0" accel="50000" decel="50000" fill="hold" nodeType="clickEffect">
                                  <p:stCondLst>
                                    <p:cond delay="0"/>
                                  </p:stCondLst>
                                  <p:childTnLst>
                                    <p:animMotion origin="layout" path="M -2.5E-6 2.22222E-6 L -0.75573 0.4868 " pathEditMode="relative" rAng="0" ptsTypes="AA">
                                      <p:cBhvr>
                                        <p:cTn id="87" dur="2000" fill="hold"/>
                                        <p:tgtEl>
                                          <p:spTgt spid="1032"/>
                                        </p:tgtEl>
                                        <p:attrNameLst>
                                          <p:attrName>ppt_x</p:attrName>
                                          <p:attrName>ppt_y</p:attrName>
                                        </p:attrNameLst>
                                      </p:cBhvr>
                                      <p:rCtr x="-37795" y="24329"/>
                                    </p:animMotion>
                                  </p:childTnLst>
                                </p:cTn>
                              </p:par>
                            </p:childTnLst>
                          </p:cTn>
                        </p:par>
                      </p:childTnLst>
                    </p:cTn>
                  </p:par>
                  <p:par>
                    <p:cTn id="88" fill="hold">
                      <p:stCondLst>
                        <p:cond delay="indefinite"/>
                      </p:stCondLst>
                      <p:childTnLst>
                        <p:par>
                          <p:cTn id="89" fill="hold">
                            <p:stCondLst>
                              <p:cond delay="0"/>
                            </p:stCondLst>
                            <p:childTnLst>
                              <p:par>
                                <p:cTn id="90" presetID="42" presetClass="path" presetSubtype="0" accel="50000" decel="50000" fill="hold" nodeType="clickEffect">
                                  <p:stCondLst>
                                    <p:cond delay="0"/>
                                  </p:stCondLst>
                                  <p:childTnLst>
                                    <p:animMotion origin="layout" path="M 8.33333E-7 0 L -0.08698 0.56944 " pathEditMode="relative" rAng="0" ptsTypes="AA">
                                      <p:cBhvr>
                                        <p:cTn id="91" dur="2000" fill="hold"/>
                                        <p:tgtEl>
                                          <p:spTgt spid="1033"/>
                                        </p:tgtEl>
                                        <p:attrNameLst>
                                          <p:attrName>ppt_x</p:attrName>
                                          <p:attrName>ppt_y</p:attrName>
                                        </p:attrNameLst>
                                      </p:cBhvr>
                                      <p:rCtr x="-4358" y="28472"/>
                                    </p:animMotion>
                                  </p:childTnLst>
                                </p:cTn>
                              </p:par>
                              <p:par>
                                <p:cTn id="92" presetID="16" presetClass="exit" presetSubtype="21" fill="hold" grpId="0" nodeType="withEffect">
                                  <p:stCondLst>
                                    <p:cond delay="0"/>
                                  </p:stCondLst>
                                  <p:childTnLst>
                                    <p:animEffect transition="out" filter="barn(inVertical)">
                                      <p:cBhvr>
                                        <p:cTn id="93" dur="500"/>
                                        <p:tgtEl>
                                          <p:spTgt spid="11"/>
                                        </p:tgtEl>
                                      </p:cBhvr>
                                    </p:animEffect>
                                    <p:set>
                                      <p:cBhvr>
                                        <p:cTn id="94"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5" fill="hold" display="0">
                  <p:stCondLst>
                    <p:cond delay="indefinite"/>
                  </p:stCondLst>
                  <p:endCondLst>
                    <p:cond evt="onStopAudio" delay="0">
                      <p:tgtEl>
                        <p:sldTgt/>
                      </p:tgtEl>
                    </p:cond>
                  </p:endCondLst>
                </p:cTn>
                <p:tgtEl>
                  <p:spTgt spid="7"/>
                </p:tgtEl>
              </p:cMediaNode>
            </p:audio>
          </p:childTnLst>
        </p:cTn>
      </p:par>
    </p:tnLst>
    <p:bldLst>
      <p:bldP spid="6" grpId="0" animBg="1"/>
      <p:bldP spid="11" grpId="0" animBg="1"/>
      <p:bldP spid="12" grpId="0" animBg="1"/>
      <p:bldP spid="13" grpId="0" animBg="1"/>
    </p:bldLst>
  </p:timing>
  <p:extLst mod="1"/>
</p:sld>
</file>

<file path=ppt/tags/tag1.xml><?xml version="1.0" encoding="utf-8"?>
<p:tagLst xmlns:a="http://schemas.openxmlformats.org/drawingml/2006/main" xmlns:r="http://schemas.openxmlformats.org/officeDocument/2006/relationships" xmlns:p="http://schemas.openxmlformats.org/presentationml/2006/main">
  <p:tag name="TIMING" val="|1.6|5.4|12.8"/>
</p:tagLst>
</file>

<file path=ppt/tags/tag2.xml><?xml version="1.0" encoding="utf-8"?>
<p:tagLst xmlns:a="http://schemas.openxmlformats.org/drawingml/2006/main" xmlns:r="http://schemas.openxmlformats.org/officeDocument/2006/relationships" xmlns:p="http://schemas.openxmlformats.org/presentationml/2006/main">
  <p:tag name="TIMING" val="|11.3|17.1"/>
</p:tagLst>
</file>

<file path=ppt/tags/tag3.xml><?xml version="1.0" encoding="utf-8"?>
<p:tagLst xmlns:a="http://schemas.openxmlformats.org/drawingml/2006/main" xmlns:r="http://schemas.openxmlformats.org/officeDocument/2006/relationships" xmlns:p="http://schemas.openxmlformats.org/presentationml/2006/main">
  <p:tag name="TIMING" val="|8.1|2.5|7.1|15.5"/>
</p:tagLst>
</file>

<file path=ppt/tags/tag4.xml><?xml version="1.0" encoding="utf-8"?>
<p:tagLst xmlns:a="http://schemas.openxmlformats.org/drawingml/2006/main" xmlns:r="http://schemas.openxmlformats.org/officeDocument/2006/relationships" xmlns:p="http://schemas.openxmlformats.org/presentationml/2006/main">
  <p:tag name="TIMING" val="|9.1|2.6|2.7|16.4"/>
</p:tagLst>
</file>

<file path=ppt/tags/tag5.xml><?xml version="1.0" encoding="utf-8"?>
<p:tagLst xmlns:a="http://schemas.openxmlformats.org/drawingml/2006/main" xmlns:r="http://schemas.openxmlformats.org/officeDocument/2006/relationships" xmlns:p="http://schemas.openxmlformats.org/presentationml/2006/main">
  <p:tag name="TIMING" val="|3.7|5"/>
</p:tagLst>
</file>

<file path=ppt/tags/tag6.xml><?xml version="1.0" encoding="utf-8"?>
<p:tagLst xmlns:a="http://schemas.openxmlformats.org/drawingml/2006/main" xmlns:r="http://schemas.openxmlformats.org/officeDocument/2006/relationships" xmlns:p="http://schemas.openxmlformats.org/presentationml/2006/main">
  <p:tag name="TIMING" val="|2.8|28.4|4.2|5.6|29.7|5.5|6.8|34.5|9.1|5|30.9|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1686</TotalTime>
  <Words>156</Words>
  <Application>Microsoft Office PowerPoint</Application>
  <PresentationFormat>On-screen Show (4:3)</PresentationFormat>
  <Paragraphs>11</Paragraphs>
  <Slides>6</Slides>
  <Notes>1</Notes>
  <HiddenSlides>0</HiddenSlides>
  <MMClips>11</MMClips>
  <ScaleCrop>false</ScaleCrop>
  <HeadingPairs>
    <vt:vector size="6" baseType="variant">
      <vt:variant>
        <vt:lpstr>Fonts Used</vt:lpstr>
      </vt:variant>
      <vt:variant>
        <vt:i4>3</vt:i4>
      </vt:variant>
      <vt:variant>
        <vt:lpstr>Theme</vt:lpstr>
      </vt:variant>
      <vt:variant>
        <vt:i4>6</vt:i4>
      </vt:variant>
      <vt:variant>
        <vt:lpstr>Slide Titles</vt:lpstr>
      </vt:variant>
      <vt:variant>
        <vt:i4>6</vt:i4>
      </vt:variant>
    </vt:vector>
  </HeadingPairs>
  <TitlesOfParts>
    <vt:vector size="15" baseType="lpstr">
      <vt:lpstr>Arial</vt:lpstr>
      <vt:lpstr>Calibri</vt:lpstr>
      <vt:lpstr>Times New Roman</vt:lpstr>
      <vt:lpstr>Office Theme</vt:lpstr>
      <vt:lpstr>2_Office Theme</vt:lpstr>
      <vt:lpstr>3_Office Theme</vt:lpstr>
      <vt:lpstr>4_Office Theme</vt:lpstr>
      <vt:lpstr>5_Office Theme</vt:lpstr>
      <vt:lpstr>8_Office Theme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dc:creator>
  <cp:lastModifiedBy>Admin</cp:lastModifiedBy>
  <cp:revision>98</cp:revision>
  <dcterms:created xsi:type="dcterms:W3CDTF">2006-08-16T00:00:00Z</dcterms:created>
  <dcterms:modified xsi:type="dcterms:W3CDTF">2021-12-17T03:13:31Z</dcterms:modified>
</cp:coreProperties>
</file>