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68" r:id="rId4"/>
    <p:sldId id="269" r:id="rId5"/>
    <p:sldId id="270" r:id="rId6"/>
    <p:sldId id="273" r:id="rId7"/>
    <p:sldId id="274" r:id="rId8"/>
    <p:sldId id="275" r:id="rId9"/>
    <p:sldId id="276" r:id="rId10"/>
    <p:sldId id="279" r:id="rId11"/>
    <p:sldId id="277" r:id="rId12"/>
    <p:sldId id="278" r:id="rId13"/>
    <p:sldId id="261" r:id="rId14"/>
    <p:sldId id="265" r:id="rId15"/>
    <p:sldId id="266" r:id="rId16"/>
    <p:sldId id="267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3" autoAdjust="0"/>
    <p:restoredTop sz="86395" autoAdjust="0"/>
  </p:normalViewPr>
  <p:slideViewPr>
    <p:cSldViewPr snapToGrid="0">
      <p:cViewPr varScale="1">
        <p:scale>
          <a:sx n="99" d="100"/>
          <a:sy n="99" d="100"/>
        </p:scale>
        <p:origin x="25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9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8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9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4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2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8B201-6890-4C39-ADC5-6F30D1F4713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5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879206067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6016" y="0"/>
            <a:ext cx="13476610" cy="6858000"/>
          </a:xfrm>
        </p:spPr>
      </p:pic>
    </p:spTree>
    <p:extLst>
      <p:ext uri="{BB962C8B-B14F-4D97-AF65-F5344CB8AC3E}">
        <p14:creationId xmlns:p14="http://schemas.microsoft.com/office/powerpoint/2010/main" val="41395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2312" y="98855"/>
            <a:ext cx="6943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1: 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Bác sĩ nha khoa thường mặc trang phục gì?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0797" y="1331222"/>
            <a:ext cx="3955312" cy="5158788"/>
            <a:chOff x="1130596" y="1614824"/>
            <a:chExt cx="3955312" cy="5158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596" y="2200942"/>
              <a:ext cx="3955312" cy="45726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17675" y="1614824"/>
              <a:ext cx="3668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2">
                      <a:lumMod val="10000"/>
                    </a:schemeClr>
                  </a:solidFill>
                </a:rPr>
                <a:t>1. Bộ quần áo màu vàng</a:t>
              </a:r>
              <a:endParaRPr lang="en-US" sz="24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3842" y="1331222"/>
            <a:ext cx="4710224" cy="5158788"/>
            <a:chOff x="6283842" y="1614824"/>
            <a:chExt cx="4710224" cy="5158788"/>
          </a:xfrm>
        </p:grpSpPr>
        <p:grpSp>
          <p:nvGrpSpPr>
            <p:cNvPr id="12" name="Group 11"/>
            <p:cNvGrpSpPr/>
            <p:nvPr/>
          </p:nvGrpSpPr>
          <p:grpSpPr>
            <a:xfrm>
              <a:off x="6283842" y="2200942"/>
              <a:ext cx="4710224" cy="4572670"/>
              <a:chOff x="6368902" y="2328530"/>
              <a:chExt cx="4710224" cy="44103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8902" y="2328530"/>
                <a:ext cx="4710224" cy="441033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587" b="93114" l="21000" r="796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55174" y="2583712"/>
                <a:ext cx="190634" cy="7891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79353" y="2918847"/>
                <a:ext cx="189950" cy="7953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6858886" y="1614824"/>
              <a:ext cx="3343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n w="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2. Bộ quần áo blu trắng</a:t>
              </a:r>
              <a:endParaRPr lang="en-US" sz="240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1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481 -0.00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3368" y="0"/>
            <a:ext cx="673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2: 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 hãy tìm những dụng cụ của nghề bác sĩ nha khoa?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61" y="1078295"/>
            <a:ext cx="3810865" cy="260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13" y="4012840"/>
            <a:ext cx="3575587" cy="2695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" y="1078295"/>
            <a:ext cx="3575587" cy="2600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3692" y="496840"/>
            <a:ext cx="2600570" cy="3763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960" y="4012840"/>
            <a:ext cx="3810865" cy="2695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236" y="4012840"/>
            <a:ext cx="3763482" cy="26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9648 -0.00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12695 0.001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1211 0.0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20026 -0.0011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1939" y="0"/>
            <a:ext cx="702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3: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Những công việc hằng ngày của bác sĩ nha khoa là gì?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8" y="830997"/>
            <a:ext cx="3389351" cy="2906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83" y="830997"/>
            <a:ext cx="3408732" cy="290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0" y="830997"/>
            <a:ext cx="3887972" cy="2906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3" y="3918097"/>
            <a:ext cx="4221126" cy="2844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13" y="3918097"/>
            <a:ext cx="3944678" cy="28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819 -0.0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-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3997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19701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007" y="0"/>
            <a:ext cx="865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4: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con cần phải làm gì để bảo vệ răng của mình không bị sâu răng?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6" y="964440"/>
            <a:ext cx="3853694" cy="2880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49" y="964439"/>
            <a:ext cx="3688944" cy="28800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90846" y="964440"/>
            <a:ext cx="3597796" cy="2880057"/>
            <a:chOff x="4252575" y="3931331"/>
            <a:chExt cx="3597796" cy="27352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931331"/>
              <a:ext cx="1754371" cy="27352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2575" y="3931331"/>
              <a:ext cx="1843425" cy="273528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77938"/>
            <a:ext cx="4327451" cy="2819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004" y="3977937"/>
            <a:ext cx="4222262" cy="281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6406" y="1337918"/>
            <a:ext cx="2188654" cy="1999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1062" y="4607522"/>
            <a:ext cx="21886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2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h Tí Sún Final 5 5 mp4 Google Dr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59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8792061103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93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97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298792060636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55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879206069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602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8792061906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6509"/>
            <a:ext cx="12192000" cy="7536581"/>
          </a:xfrm>
        </p:spPr>
      </p:pic>
    </p:spTree>
    <p:extLst>
      <p:ext uri="{BB962C8B-B14F-4D97-AF65-F5344CB8AC3E}">
        <p14:creationId xmlns:p14="http://schemas.microsoft.com/office/powerpoint/2010/main" val="2376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8792062637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98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80</Words>
  <Application>Microsoft Office PowerPoint</Application>
  <PresentationFormat>Widescreen</PresentationFormat>
  <Paragraphs>10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2021-11-29T02:50:37Z</dcterms:created>
  <dcterms:modified xsi:type="dcterms:W3CDTF">2021-12-02T16:07:41Z</dcterms:modified>
</cp:coreProperties>
</file>