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4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1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44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3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7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5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2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5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1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3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9ED25-1275-4170-988F-911AFA6F334A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884A1-C5A3-4276-A544-547FDCB8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8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5"/>
            <a:ext cx="12252960" cy="68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3609"/>
          </a:xfrm>
        </p:spPr>
      </p:pic>
    </p:spTree>
    <p:extLst>
      <p:ext uri="{BB962C8B-B14F-4D97-AF65-F5344CB8AC3E}">
        <p14:creationId xmlns:p14="http://schemas.microsoft.com/office/powerpoint/2010/main" val="4430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2021-12-26T13:02:11Z</dcterms:created>
  <dcterms:modified xsi:type="dcterms:W3CDTF">2021-12-26T13:02:40Z</dcterms:modified>
</cp:coreProperties>
</file>