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4" r:id="rId5"/>
    <p:sldId id="265" r:id="rId6"/>
    <p:sldId id="262" r:id="rId7"/>
    <p:sldId id="266" r:id="rId8"/>
    <p:sldId id="256" r:id="rId9"/>
    <p:sldId id="258" r:id="rId10"/>
    <p:sldId id="257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7E1C-AF90-424D-B94D-708509AD2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6F3DA-B0D6-459E-860A-D534D33D3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AB1A5-C36B-4AB9-8D7D-A0F6AA05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A408-2EA7-4A92-8DAE-80F3266E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3718-99DD-4FA5-AC7A-01EF45B7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1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2840-725B-4E4B-A598-F8231AA3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39C97-3BF7-4A41-BF6C-E5C08D80E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1C9EE-03AD-4FBE-A4D9-ABEC250D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9122-2E02-4387-B82F-FCD6EA23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164D-CF3F-4B66-B6B9-40530C19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6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805D7-F756-4EE0-A891-C3FCAC27E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7D337-0A80-4BBE-84CF-B307C3E5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CA861-ED4D-4A6D-A43F-27075C35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C4718-283A-4FDC-AC7E-FA146541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65E9-D917-488D-AE11-38AC0BE9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3AB5-5E72-439A-8DE5-EAA7BB3E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4136-E007-4320-8E46-F42C6F89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360A-C7A6-45B0-ABB2-F751D4E2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BE353-6F1D-4A40-A9D5-7FA6091E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23826-5243-4B1D-818D-8691B291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5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5A61-8499-4F80-8251-C2E1A26F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AD064-E14D-4D56-9B95-23354E60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4FBF-D7A4-4577-8222-47377E9A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32FD-F44C-4130-B0D0-D6FDCCDD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02181-0089-4828-87CE-721606F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B547-8729-426E-93AB-D897502D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E784-B6F6-4498-9B33-D2E729B7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CF647-56D9-4BFC-A78D-BB8DF115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3B5C7-1E62-4BC3-B3BA-2DF6FA15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D069D-3708-4196-8D45-2BFD7E87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65FD1-C298-4B5B-84E8-672FB2E4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4B12-5633-40BC-BE3F-B25D1033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8D68-BA1D-4188-973E-96B1D0FA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08514-92E1-4975-8BB5-4D2609A26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E8313-FF9C-4FA7-873C-0EAC00853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9D119-1180-4669-8891-E40D536B8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9972D-454C-4932-9021-4BA43E5F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028E4-CEAB-4A91-8D46-785F54B7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83EB0-B7E1-4DD4-AFF4-45E04D3C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1E53-32E3-42DC-9DF1-C6AA8942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BB8CB-E0B9-49B4-8D92-9D704618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13AFE-1A45-4C0A-8C4D-7791CA74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8A90-ABE7-4ADA-BEC0-C4C930D2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D348E-F490-4B46-9CDF-87E67B81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EBD89-0C40-4EEE-AAA2-888090CA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FBEA-8C20-489F-A01C-D0020853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0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F308-8B36-40E8-8C36-39C3D193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2567-5050-4C2C-8526-612377F6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FA58D-80D4-4E38-AEF7-F736DE182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C626-AE09-4D07-8073-FE03D6B3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85957-0C6D-45DD-A960-B9DCECC4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AE3F2-793A-4C21-9DF3-F7A2FA95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41BC-00CF-461A-A396-1D1C0BA5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7C4D0-F8B7-4157-9DDC-1DEF55D19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48E-FE38-4FAF-8FE6-7AA8415C2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45C5B-6228-47FE-93AB-127AB8D2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6E171-143B-482C-8B03-05D75122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89FD8-DCAC-4A9F-86AB-8804B97B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37074-29D5-498A-B8F9-18765645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702FF-0B12-46C9-A82F-3443AF74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A48C7-6933-46B0-8F89-BE742C968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33FB-A9BB-4694-A818-A0D7658FF8D8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3167-14D4-425F-AEBE-D93F1A598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0EE84-588A-468C-9834-AAF449683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B9CA-7C79-4BE4-B507-7FEABAE1D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4805-D937-49AC-90AF-332BC0079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BE5FB-96C2-40E1-8CD5-00CB7F8A4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76931-1F26-404D-AD5C-494F40631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12192000" cy="6849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F6DF7-7531-4E52-A9D1-9CA868EE6665}"/>
              </a:ext>
            </a:extLst>
          </p:cNvPr>
          <p:cNvSpPr txBox="1"/>
          <p:nvPr/>
        </p:nvSpPr>
        <p:spPr>
          <a:xfrm>
            <a:off x="3011850" y="76588"/>
            <a:ext cx="68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B700E-9C33-4A8A-9FFC-AA76855BA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05" y="734072"/>
            <a:ext cx="1841259" cy="1881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665479-B250-42E0-B64C-39C2A835824C}"/>
              </a:ext>
            </a:extLst>
          </p:cNvPr>
          <p:cNvSpPr txBox="1"/>
          <p:nvPr/>
        </p:nvSpPr>
        <p:spPr>
          <a:xfrm>
            <a:off x="2201182" y="2770634"/>
            <a:ext cx="813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ĐẾM TRÊN CÁC ĐỐI TƯỢNG TRONG PHẠM VI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0F414-873A-44D3-94A4-85D8A623B5D9}"/>
              </a:ext>
            </a:extLst>
          </p:cNvPr>
          <p:cNvSpPr txBox="1"/>
          <p:nvPr/>
        </p:nvSpPr>
        <p:spPr>
          <a:xfrm>
            <a:off x="4442722" y="3782351"/>
            <a:ext cx="403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 3 - 4 TUỔI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B16B3-33B1-4B8F-B341-C73C8F31C9BA}"/>
              </a:ext>
            </a:extLst>
          </p:cNvPr>
          <p:cNvSpPr txBox="1"/>
          <p:nvPr/>
        </p:nvSpPr>
        <p:spPr>
          <a:xfrm>
            <a:off x="4666203" y="4323960"/>
            <a:ext cx="350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HẰNG</a:t>
            </a:r>
          </a:p>
        </p:txBody>
      </p:sp>
    </p:spTree>
    <p:extLst>
      <p:ext uri="{BB962C8B-B14F-4D97-AF65-F5344CB8AC3E}">
        <p14:creationId xmlns:p14="http://schemas.microsoft.com/office/powerpoint/2010/main" val="20367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AF959C-EAD3-4037-866A-71DAE8933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8" y="3917328"/>
            <a:ext cx="1238786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1B239-A9A3-4B09-AC25-7BDD78359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6" y="1379382"/>
            <a:ext cx="3966941" cy="3407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B22CA7-5F63-4965-B0CD-1579F4CEE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9" y="1614090"/>
            <a:ext cx="3966941" cy="3407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D4FA5-65F8-4A55-8BBB-4CE239110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65" y="1751756"/>
            <a:ext cx="3966941" cy="3407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12903-C576-4578-99D2-A199DD7EC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49" y="4345013"/>
            <a:ext cx="1238786" cy="116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51F2FC-004C-44A7-9A53-4DBE7ABD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54" y="4389844"/>
            <a:ext cx="1238786" cy="1168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37533DF-DDAE-4979-9B36-29D316EA19A0}"/>
              </a:ext>
            </a:extLst>
          </p:cNvPr>
          <p:cNvSpPr/>
          <p:nvPr/>
        </p:nvSpPr>
        <p:spPr>
          <a:xfrm>
            <a:off x="269824" y="584617"/>
            <a:ext cx="11797258" cy="50217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1B239-A9A3-4B09-AC25-7BDD78359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1406814"/>
            <a:ext cx="3966941" cy="3407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B22CA7-5F63-4965-B0CD-1579F4CE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9" y="1614090"/>
            <a:ext cx="3966941" cy="3407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D4FA5-65F8-4A55-8BBB-4CE239110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65" y="1751756"/>
            <a:ext cx="3966941" cy="340759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37533DF-DDAE-4979-9B36-29D316EA19A0}"/>
              </a:ext>
            </a:extLst>
          </p:cNvPr>
          <p:cNvSpPr/>
          <p:nvPr/>
        </p:nvSpPr>
        <p:spPr>
          <a:xfrm>
            <a:off x="269824" y="584617"/>
            <a:ext cx="11797258" cy="50217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DC80-12B5-438E-9A6C-7C0C5412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18DEE-8B63-449E-9156-A99DAA98E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252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00AEA-E2BF-47AD-9E05-0658D023888B}"/>
              </a:ext>
            </a:extLst>
          </p:cNvPr>
          <p:cNvSpPr txBox="1"/>
          <p:nvPr/>
        </p:nvSpPr>
        <p:spPr>
          <a:xfrm>
            <a:off x="4587412" y="1152079"/>
            <a:ext cx="3017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legreya Sans" panose="00000800000000000000" pitchFamily="2" charset="0"/>
              </a:rPr>
              <a:t>Trò chơi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Alegreya Sans" panose="00000800000000000000" pitchFamily="2" charset="0"/>
              </a:rPr>
              <a:t>Ai thông minh hơn</a:t>
            </a:r>
            <a:endParaRPr lang="en-GB" sz="3200" dirty="0">
              <a:solidFill>
                <a:srgbClr val="FF0000"/>
              </a:solidFill>
              <a:latin typeface="Alegreya Sa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4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AEC95D-C9D7-4AC7-A42F-5E3140F4172D}"/>
              </a:ext>
            </a:extLst>
          </p:cNvPr>
          <p:cNvSpPr/>
          <p:nvPr/>
        </p:nvSpPr>
        <p:spPr>
          <a:xfrm>
            <a:off x="1880955" y="1620370"/>
            <a:ext cx="4007223" cy="19097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AC599D-5A6B-4F39-BAE6-889F3B344C31}"/>
              </a:ext>
            </a:extLst>
          </p:cNvPr>
          <p:cNvSpPr/>
          <p:nvPr/>
        </p:nvSpPr>
        <p:spPr>
          <a:xfrm>
            <a:off x="7135906" y="1692275"/>
            <a:ext cx="4007223" cy="19097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D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B8AB39-02C1-4CAF-9656-E31FA40C904E}"/>
              </a:ext>
            </a:extLst>
          </p:cNvPr>
          <p:cNvSpPr/>
          <p:nvPr/>
        </p:nvSpPr>
        <p:spPr>
          <a:xfrm>
            <a:off x="4593571" y="4039394"/>
            <a:ext cx="4007223" cy="19097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D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FD9870-DFD7-496F-BA17-A1FBE5F5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26" y="4545134"/>
            <a:ext cx="1236673" cy="1018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AC82A-D680-4FD0-B728-738D9080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85" y="4524964"/>
            <a:ext cx="1236673" cy="1018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7EFBE0-74FC-4B68-92E0-3438A9964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48" y="829974"/>
            <a:ext cx="3634363" cy="3634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2B8CA6-BD12-465F-BBED-D96935A9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561">
            <a:off x="2704838" y="1991394"/>
            <a:ext cx="1167714" cy="1167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32F631-235E-43F9-AD9A-48E5123AC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561">
            <a:off x="3698266" y="2188940"/>
            <a:ext cx="1167714" cy="11677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F1D0C3-8FE2-43BD-9C36-A2D056F8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561">
            <a:off x="3300709" y="1757356"/>
            <a:ext cx="1167714" cy="1167714"/>
          </a:xfrm>
          <a:prstGeom prst="rect">
            <a:avLst/>
          </a:prstGeom>
        </p:spPr>
      </p:pic>
      <p:sp>
        <p:nvSpPr>
          <p:cNvPr id="21" name="Scroll: Horizontal 20">
            <a:extLst>
              <a:ext uri="{FF2B5EF4-FFF2-40B4-BE49-F238E27FC236}">
                <a16:creationId xmlns:a16="http://schemas.microsoft.com/office/drawing/2014/main" id="{9F5465E3-554D-4E18-8BA0-451BC07894D3}"/>
              </a:ext>
            </a:extLst>
          </p:cNvPr>
          <p:cNvSpPr/>
          <p:nvPr/>
        </p:nvSpPr>
        <p:spPr>
          <a:xfrm>
            <a:off x="3630707" y="173702"/>
            <a:ext cx="5782234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Tìm nhóm có số lượng là 3</a:t>
            </a:r>
            <a:endParaRPr lang="en-GB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0A68E3-CB07-4D77-8A7F-0E4683C7C556}"/>
              </a:ext>
            </a:extLst>
          </p:cNvPr>
          <p:cNvSpPr txBox="1"/>
          <p:nvPr/>
        </p:nvSpPr>
        <p:spPr>
          <a:xfrm>
            <a:off x="2407531" y="363552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1. Nhóm quả xoài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DB5C42-6BE9-45B4-A721-D43BC2E463BD}"/>
              </a:ext>
            </a:extLst>
          </p:cNvPr>
          <p:cNvSpPr txBox="1"/>
          <p:nvPr/>
        </p:nvSpPr>
        <p:spPr>
          <a:xfrm>
            <a:off x="8205093" y="3629437"/>
            <a:ext cx="2049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2. Nhóm quả cam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86114F-BEEA-45B7-8F32-90F5D32261B9}"/>
              </a:ext>
            </a:extLst>
          </p:cNvPr>
          <p:cNvSpPr txBox="1"/>
          <p:nvPr/>
        </p:nvSpPr>
        <p:spPr>
          <a:xfrm>
            <a:off x="5350393" y="5989782"/>
            <a:ext cx="2049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3. Nhóm quả táo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6497F-84C2-4B64-B866-22E9EF7A4A11}"/>
              </a:ext>
            </a:extLst>
          </p:cNvPr>
          <p:cNvSpPr txBox="1"/>
          <p:nvPr/>
        </p:nvSpPr>
        <p:spPr>
          <a:xfrm>
            <a:off x="3406588" y="291237"/>
            <a:ext cx="62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lượng quả cam là 3 đúng hay sai?</a:t>
            </a:r>
            <a:endParaRPr lang="en-GB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CBF202-0A74-4693-A045-FCFDE349B9E4}"/>
              </a:ext>
            </a:extLst>
          </p:cNvPr>
          <p:cNvSpPr/>
          <p:nvPr/>
        </p:nvSpPr>
        <p:spPr>
          <a:xfrm>
            <a:off x="1801906" y="1324180"/>
            <a:ext cx="9144000" cy="38635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D6D271-CBE8-4B3B-A72C-B26B84FA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74" y="1586364"/>
            <a:ext cx="3809524" cy="3504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89B391-4C57-487C-A8C6-0732D025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8" y="1593282"/>
            <a:ext cx="3809524" cy="3504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407B2E-60C1-4B54-8484-C6B01B43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4" y="1600200"/>
            <a:ext cx="3809524" cy="35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216B8D-C7C2-4C44-B11F-86076F57E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167" l="10000" r="90000">
                        <a14:foregroundMark x1="32778" y1="8833" x2="65333" y2="9833"/>
                        <a14:foregroundMark x1="61333" y1="7167" x2="39000" y2="2000"/>
                        <a14:foregroundMark x1="69333" y1="87667" x2="35778" y2="92000"/>
                        <a14:foregroundMark x1="35778" y1="92000" x2="32222" y2="90167"/>
                        <a14:foregroundMark x1="64222" y1="91167" x2="40778" y2="93667"/>
                        <a14:foregroundMark x1="40778" y1="96167" x2="59556" y2="97167"/>
                        <a14:foregroundMark x1="35667" y1="51667" x2="44222" y2="68000"/>
                        <a14:foregroundMark x1="67556" y1="87667" x2="43667" y2="9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6" y="5449928"/>
            <a:ext cx="1198065" cy="798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559A75-5A88-490A-BA1B-EE5341AEB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4667" l="10000" r="90000">
                        <a14:foregroundMark x1="63667" y1="4667" x2="38111" y2="6667"/>
                        <a14:foregroundMark x1="64889" y1="89833" x2="34889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007" y="5494454"/>
            <a:ext cx="1404938" cy="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6497F-84C2-4B64-B866-22E9EF7A4A11}"/>
              </a:ext>
            </a:extLst>
          </p:cNvPr>
          <p:cNvSpPr txBox="1"/>
          <p:nvPr/>
        </p:nvSpPr>
        <p:spPr>
          <a:xfrm>
            <a:off x="3406588" y="291237"/>
            <a:ext cx="62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lượng quả cam là 3 đúng hay sai?</a:t>
            </a:r>
            <a:endParaRPr lang="en-GB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CBF202-0A74-4693-A045-FCFDE349B9E4}"/>
              </a:ext>
            </a:extLst>
          </p:cNvPr>
          <p:cNvSpPr/>
          <p:nvPr/>
        </p:nvSpPr>
        <p:spPr>
          <a:xfrm>
            <a:off x="1801906" y="1324180"/>
            <a:ext cx="9144000" cy="38635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D6D271-CBE8-4B3B-A72C-B26B84FA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74" y="1586364"/>
            <a:ext cx="3809524" cy="3504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89B391-4C57-487C-A8C6-0732D025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8" y="1593282"/>
            <a:ext cx="3809524" cy="3504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407B2E-60C1-4B54-8484-C6B01B43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4" y="1600200"/>
            <a:ext cx="3809524" cy="35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216B8D-C7C2-4C44-B11F-86076F57E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167" l="10000" r="90000">
                        <a14:foregroundMark x1="32778" y1="8833" x2="65333" y2="9833"/>
                        <a14:foregroundMark x1="61333" y1="7167" x2="39000" y2="2000"/>
                        <a14:foregroundMark x1="69333" y1="87667" x2="35778" y2="92000"/>
                        <a14:foregroundMark x1="35778" y1="92000" x2="32222" y2="90167"/>
                        <a14:foregroundMark x1="64222" y1="91167" x2="40778" y2="93667"/>
                        <a14:foregroundMark x1="40778" y1="96167" x2="59556" y2="97167"/>
                        <a14:foregroundMark x1="35667" y1="51667" x2="44222" y2="68000"/>
                        <a14:foregroundMark x1="67556" y1="87667" x2="43667" y2="9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6" y="5449928"/>
            <a:ext cx="1198065" cy="798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559A75-5A88-490A-BA1B-EE5341AEB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4667" l="10000" r="90000">
                        <a14:foregroundMark x1="63667" y1="4667" x2="38111" y2="6667"/>
                        <a14:foregroundMark x1="64889" y1="89833" x2="34889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007" y="5494454"/>
            <a:ext cx="1404938" cy="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500D-0BD6-4FA8-BA6A-EE560158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A7C703-9E47-4346-9307-9B9D9BB06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617455-B5E2-4539-8C0B-EE1EBDF1C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1" y="1290097"/>
            <a:ext cx="4287651" cy="41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AE2154-3125-4F89-B2B4-F24291BD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62" y="1690688"/>
            <a:ext cx="4904138" cy="4339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FBF713-9E10-45FE-82D6-01E7EE32B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5" b="97037" l="10000" r="90556">
                        <a14:foregroundMark x1="33889" y1="9074" x2="45972" y2="9259"/>
                        <a14:foregroundMark x1="45972" y1="9259" x2="55417" y2="8704"/>
                        <a14:foregroundMark x1="55417" y1="8704" x2="73472" y2="11111"/>
                        <a14:foregroundMark x1="67361" y1="8148" x2="48472" y2="4815"/>
                        <a14:foregroundMark x1="48472" y1="4815" x2="44444" y2="5185"/>
                        <a14:foregroundMark x1="33750" y1="8704" x2="19167" y2="22963"/>
                        <a14:foregroundMark x1="19167" y1="22963" x2="15556" y2="30000"/>
                        <a14:foregroundMark x1="15556" y1="30000" x2="14306" y2="36667"/>
                        <a14:foregroundMark x1="33750" y1="87963" x2="54306" y2="94444"/>
                        <a14:foregroundMark x1="54306" y1="94444" x2="60139" y2="94630"/>
                        <a14:foregroundMark x1="60139" y1="94630" x2="65972" y2="94444"/>
                        <a14:foregroundMark x1="65972" y1="94444" x2="73333" y2="91481"/>
                        <a14:foregroundMark x1="73333" y1="91481" x2="75417" y2="88704"/>
                        <a14:foregroundMark x1="75417" y1="13704" x2="81111" y2="19259"/>
                        <a14:foregroundMark x1="81111" y1="19259" x2="87778" y2="30741"/>
                        <a14:foregroundMark x1="87778" y1="30741" x2="90972" y2="40741"/>
                        <a14:foregroundMark x1="90972" y1="40741" x2="92083" y2="58889"/>
                        <a14:foregroundMark x1="92083" y1="58889" x2="90833" y2="65741"/>
                        <a14:foregroundMark x1="90833" y1="65741" x2="85972" y2="74815"/>
                        <a14:foregroundMark x1="66806" y1="95185" x2="44167" y2="93704"/>
                        <a14:foregroundMark x1="44167" y1="93704" x2="44028" y2="93519"/>
                        <a14:foregroundMark x1="60694" y1="95370" x2="47222" y2="94630"/>
                        <a14:foregroundMark x1="58472" y1="96481" x2="45278" y2="94074"/>
                        <a14:foregroundMark x1="54167" y1="97037" x2="40556" y2="93519"/>
                        <a14:foregroundMark x1="40556" y1="93519" x2="30556" y2="87407"/>
                        <a14:foregroundMark x1="30556" y1="87407" x2="26667" y2="81481"/>
                        <a14:foregroundMark x1="23194" y1="79630" x2="17361" y2="65741"/>
                        <a14:foregroundMark x1="15000" y1="30556" x2="12083" y2="46481"/>
                        <a14:foregroundMark x1="12083" y1="46481" x2="14583" y2="61296"/>
                        <a14:foregroundMark x1="14583" y1="61296" x2="14583" y2="61296"/>
                        <a14:foregroundMark x1="14583" y1="61296" x2="19306" y2="74630"/>
                        <a14:foregroundMark x1="19306" y1="74630" x2="20972" y2="76296"/>
                        <a14:foregroundMark x1="20972" y1="76296" x2="23889" y2="8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16" y="4753328"/>
            <a:ext cx="2626410" cy="1969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BEEC8D-8E19-4B4F-AD3F-95B8D3764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5" b="97037" l="10000" r="90556">
                        <a14:foregroundMark x1="33889" y1="9074" x2="45972" y2="9259"/>
                        <a14:foregroundMark x1="45972" y1="9259" x2="55417" y2="8704"/>
                        <a14:foregroundMark x1="55417" y1="8704" x2="73472" y2="11111"/>
                        <a14:foregroundMark x1="67361" y1="8148" x2="48472" y2="4815"/>
                        <a14:foregroundMark x1="48472" y1="4815" x2="44444" y2="5185"/>
                        <a14:foregroundMark x1="33750" y1="8704" x2="19167" y2="22963"/>
                        <a14:foregroundMark x1="19167" y1="22963" x2="15556" y2="30000"/>
                        <a14:foregroundMark x1="15556" y1="30000" x2="14306" y2="36667"/>
                        <a14:foregroundMark x1="33750" y1="87963" x2="54306" y2="94444"/>
                        <a14:foregroundMark x1="54306" y1="94444" x2="60139" y2="94630"/>
                        <a14:foregroundMark x1="60139" y1="94630" x2="65972" y2="94444"/>
                        <a14:foregroundMark x1="65972" y1="94444" x2="73333" y2="91481"/>
                        <a14:foregroundMark x1="73333" y1="91481" x2="75417" y2="88704"/>
                        <a14:foregroundMark x1="75417" y1="13704" x2="81111" y2="19259"/>
                        <a14:foregroundMark x1="81111" y1="19259" x2="87778" y2="30741"/>
                        <a14:foregroundMark x1="87778" y1="30741" x2="90972" y2="40741"/>
                        <a14:foregroundMark x1="90972" y1="40741" x2="92083" y2="58889"/>
                        <a14:foregroundMark x1="92083" y1="58889" x2="90833" y2="65741"/>
                        <a14:foregroundMark x1="90833" y1="65741" x2="85972" y2="74815"/>
                        <a14:foregroundMark x1="66806" y1="95185" x2="44167" y2="93704"/>
                        <a14:foregroundMark x1="44167" y1="93704" x2="44028" y2="93519"/>
                        <a14:foregroundMark x1="60694" y1="95370" x2="47222" y2="94630"/>
                        <a14:foregroundMark x1="58472" y1="96481" x2="45278" y2="94074"/>
                        <a14:foregroundMark x1="54167" y1="97037" x2="40556" y2="93519"/>
                        <a14:foregroundMark x1="40556" y1="93519" x2="30556" y2="87407"/>
                        <a14:foregroundMark x1="30556" y1="87407" x2="26667" y2="81481"/>
                        <a14:foregroundMark x1="23194" y1="79630" x2="17361" y2="65741"/>
                        <a14:foregroundMark x1="15000" y1="30556" x2="12083" y2="46481"/>
                        <a14:foregroundMark x1="12083" y1="46481" x2="14583" y2="61296"/>
                        <a14:foregroundMark x1="14583" y1="61296" x2="14583" y2="61296"/>
                        <a14:foregroundMark x1="14583" y1="61296" x2="19306" y2="74630"/>
                        <a14:foregroundMark x1="19306" y1="74630" x2="20972" y2="76296"/>
                        <a14:foregroundMark x1="20972" y1="76296" x2="23889" y2="8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26" y="4753328"/>
            <a:ext cx="2626410" cy="1969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6EA88C-9866-4CE5-9379-8CC1ADFAB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0" y="2109140"/>
            <a:ext cx="1029877" cy="947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38A203-8A3A-44E4-9178-EAEC175D4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40" y="1983849"/>
            <a:ext cx="946556" cy="779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0C264-F983-4945-8FD8-2894FEAEE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02" y="1296530"/>
            <a:ext cx="1029877" cy="947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CFD05B-FFD2-4919-92B0-B1E16E58F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53" y="1426171"/>
            <a:ext cx="1029877" cy="9474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027CDF-6981-4B04-938E-53D8B1364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1" y="2577003"/>
            <a:ext cx="1029877" cy="947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FA5908-0E1A-4B2B-88CD-29B51D3DD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68" y="2009658"/>
            <a:ext cx="1029877" cy="947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BDD5ED-68F1-4769-B085-E35BE65FD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32" y="3352547"/>
            <a:ext cx="946556" cy="7796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CDA58D-0C4E-4BCC-B82E-895F8B5A4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96" y="2483401"/>
            <a:ext cx="946556" cy="779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6D5CA3-DE4A-4570-8895-73BE8750D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28" y="3415553"/>
            <a:ext cx="946556" cy="779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27221D-BFBA-4878-92DA-085CAC0BB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9" y="2575219"/>
            <a:ext cx="946556" cy="77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BDBDC6-C1FF-430C-9A7A-D129AC994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86" y="5764419"/>
            <a:ext cx="1238786" cy="1168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1AE727-C032-4904-B693-264EEE260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49" y="5262339"/>
            <a:ext cx="1238786" cy="1168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69ED14-D030-441A-B90D-7C16C6DE9E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966" y="5633736"/>
            <a:ext cx="1238786" cy="1168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9319BA-D8CA-42BD-8DC7-7904E3C93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0006" y="5676817"/>
            <a:ext cx="1238786" cy="1168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3BB7D9-6F45-428A-821D-60E25696B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1516" y="5154031"/>
            <a:ext cx="1238786" cy="1168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0E5D56-C9AB-49DB-ADFF-799FFD11A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750">
            <a:off x="7372198" y="5291069"/>
            <a:ext cx="1238786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2669 0.4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9024 0.4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993 0.6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37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23294 0.460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E7CD-D598-4EA8-BC7C-F97BF749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7E2DE-010D-49E1-ABC8-647BC47F7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342"/>
          </a:xfrm>
        </p:spPr>
      </p:pic>
    </p:spTree>
    <p:extLst>
      <p:ext uri="{BB962C8B-B14F-4D97-AF65-F5344CB8AC3E}">
        <p14:creationId xmlns:p14="http://schemas.microsoft.com/office/powerpoint/2010/main" val="33894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DA26-FD1F-432E-940D-5620F697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CE82B-DF8E-43F6-BBFF-6EC19849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6"/>
            <a:ext cx="12192000" cy="6834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26C75-F01C-4004-8826-5A776ED1A76D}"/>
              </a:ext>
            </a:extLst>
          </p:cNvPr>
          <p:cNvSpPr txBox="1"/>
          <p:nvPr/>
        </p:nvSpPr>
        <p:spPr>
          <a:xfrm>
            <a:off x="2770094" y="2402541"/>
            <a:ext cx="6436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legreya Sans" panose="00000800000000000000" pitchFamily="2" charset="0"/>
              </a:rPr>
              <a:t>Chúc các con chăm ngoan học giỏi</a:t>
            </a:r>
            <a:endParaRPr lang="en-GB" sz="4000" dirty="0">
              <a:solidFill>
                <a:srgbClr val="FF0000"/>
              </a:solidFill>
              <a:latin typeface="Alegreya Sa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DAFC-DA64-46A2-9BFE-D95DD257F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1567-A4CA-4F61-82E3-76B681CE8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E2BE-17BC-4CAC-9D1F-FBC23164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04E74-D122-4CCA-8E11-6BD677E9673A}"/>
              </a:ext>
            </a:extLst>
          </p:cNvPr>
          <p:cNvSpPr/>
          <p:nvPr/>
        </p:nvSpPr>
        <p:spPr>
          <a:xfrm>
            <a:off x="2707341" y="43607"/>
            <a:ext cx="659802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057231-AF68-4BD4-80C9-4B3B6B2BD1F9}"/>
              </a:ext>
            </a:extLst>
          </p:cNvPr>
          <p:cNvSpPr/>
          <p:nvPr/>
        </p:nvSpPr>
        <p:spPr>
          <a:xfrm>
            <a:off x="1775011" y="1290568"/>
            <a:ext cx="8458202" cy="12263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5D6AD4-EA64-4639-B496-BB07573C472A}"/>
              </a:ext>
            </a:extLst>
          </p:cNvPr>
          <p:cNvSpPr/>
          <p:nvPr/>
        </p:nvSpPr>
        <p:spPr>
          <a:xfrm>
            <a:off x="2478741" y="2693513"/>
            <a:ext cx="7754472" cy="12263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 </a:t>
            </a:r>
          </a:p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trae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653709-7699-4695-A8E0-33F78EEF782E}"/>
              </a:ext>
            </a:extLst>
          </p:cNvPr>
          <p:cNvSpPr/>
          <p:nvPr/>
        </p:nvSpPr>
        <p:spPr>
          <a:xfrm>
            <a:off x="3263154" y="4175127"/>
            <a:ext cx="6970059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B050"/>
                </a:solidFill>
              </a:rPr>
              <a:t>3. </a:t>
            </a:r>
            <a:r>
              <a:rPr lang="en-GB" dirty="0" err="1">
                <a:solidFill>
                  <a:srgbClr val="00B050"/>
                </a:solidFill>
              </a:rPr>
              <a:t>Thái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độ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- </a:t>
            </a:r>
            <a:r>
              <a:rPr lang="en-GB" dirty="0" err="1">
                <a:solidFill>
                  <a:srgbClr val="00B050"/>
                </a:solidFill>
              </a:rPr>
              <a:t>Trẻ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hứng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thú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tham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gia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hoạt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động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học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tập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DAFC-DA64-46A2-9BFE-D95DD257F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1567-A4CA-4F61-82E3-76B681CE8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E2BE-17BC-4CAC-9D1F-FBC23164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04E74-D122-4CCA-8E11-6BD677E9673A}"/>
              </a:ext>
            </a:extLst>
          </p:cNvPr>
          <p:cNvSpPr/>
          <p:nvPr/>
        </p:nvSpPr>
        <p:spPr>
          <a:xfrm>
            <a:off x="1149164" y="2022514"/>
            <a:ext cx="659802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AB42A-48AA-4DFC-90BE-83018ED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181">
            <a:off x="7085819" y="2854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7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DAFC-DA64-46A2-9BFE-D95DD257F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1567-A4CA-4F61-82E3-76B681CE8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E2BE-17BC-4CAC-9D1F-FBC23164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04E74-D122-4CCA-8E11-6BD677E9673A}"/>
              </a:ext>
            </a:extLst>
          </p:cNvPr>
          <p:cNvSpPr/>
          <p:nvPr/>
        </p:nvSpPr>
        <p:spPr>
          <a:xfrm>
            <a:off x="2106706" y="56826"/>
            <a:ext cx="659802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5F926-BD94-482E-80F1-BA3157AF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23" y="2316162"/>
            <a:ext cx="4762500" cy="476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14D41-EED8-4729-8185-B9A8BD778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20" y="2378915"/>
            <a:ext cx="1393029" cy="1393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3A96E-17EA-4FD5-9241-DC847E58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87" y="2378915"/>
            <a:ext cx="1393029" cy="1393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39C5A3-583D-47BC-BDA2-ABEB1D786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500" l="10000" r="90000">
                        <a14:foregroundMark x1="33111" y1="6833" x2="65556" y2="11833"/>
                        <a14:foregroundMark x1="44111" y1="3000" x2="56444" y2="4000"/>
                        <a14:foregroundMark x1="33111" y1="91667" x2="64222" y2="92500"/>
                        <a14:foregroundMark x1="60333" y1="96500" x2="38333" y2="92500"/>
                        <a14:foregroundMark x1="31778" y1="55500" x2="43444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6" y="3378897"/>
            <a:ext cx="1381241" cy="920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36A48-6BEC-4E19-ACA4-F8F1E3EC84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4667" l="10000" r="90000">
                        <a14:foregroundMark x1="63667" y1="4667" x2="38111" y2="6667"/>
                        <a14:foregroundMark x1="64889" y1="89833" x2="34889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9746" y="1927922"/>
            <a:ext cx="1404938" cy="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DAFC-DA64-46A2-9BFE-D95DD257F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1567-A4CA-4F61-82E3-76B681CE8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E2BE-17BC-4CAC-9D1F-FBC23164E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20675"/>
            <a:ext cx="12192001" cy="6837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04E74-D122-4CCA-8E11-6BD677E9673A}"/>
              </a:ext>
            </a:extLst>
          </p:cNvPr>
          <p:cNvSpPr/>
          <p:nvPr/>
        </p:nvSpPr>
        <p:spPr>
          <a:xfrm>
            <a:off x="2592780" y="178923"/>
            <a:ext cx="659802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CF8D2-AD44-4EB1-956C-5AA36E25D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974" y1="58824" x2="58497" y2="69935"/>
                        <a14:foregroundMark x1="58497" y1="69935" x2="68137" y2="71405"/>
                        <a14:foregroundMark x1="38889" y1="42157" x2="74020" y2="70425"/>
                        <a14:foregroundMark x1="51144" y1="35621" x2="73856" y2="69608"/>
                        <a14:foregroundMark x1="41013" y1="35621" x2="54412" y2="51471"/>
                        <a14:foregroundMark x1="67157" y1="41830" x2="72549" y2="55719"/>
                        <a14:foregroundMark x1="32843" y1="41830" x2="35948" y2="47386"/>
                        <a14:foregroundMark x1="35948" y1="35784" x2="38072" y2="37582"/>
                        <a14:foregroundMark x1="32843" y1="54085" x2="52614" y2="80719"/>
                        <a14:foregroundMark x1="52614" y1="80719" x2="54902" y2="81373"/>
                        <a14:foregroundMark x1="21405" y1="25490" x2="25980" y2="30065"/>
                        <a14:foregroundMark x1="21242" y1="35784" x2="25327" y2="35294"/>
                        <a14:foregroundMark x1="29248" y1="22876" x2="30392" y2="27941"/>
                        <a14:foregroundMark x1="44771" y1="20588" x2="46732" y2="23039"/>
                        <a14:foregroundMark x1="54412" y1="16503" x2="51961" y2="22222"/>
                        <a14:foregroundMark x1="60621" y1="23693" x2="57026" y2="25980"/>
                        <a14:backgroundMark x1="20588" y1="35131" x2="21583" y2="35208"/>
                        <a14:backgroundMark x1="26591" y1="29586" x2="26797" y2="29739"/>
                        <a14:backgroundMark x1="45752" y1="19444" x2="45878" y2="19842"/>
                        <a14:backgroundMark x1="52679" y1="22513" x2="52614" y2="2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3712">
            <a:off x="1603756" y="1941381"/>
            <a:ext cx="3321312" cy="3321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5FFEE-E163-4B0D-9ADC-BFEB9D50A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974" y1="58824" x2="58497" y2="69935"/>
                        <a14:foregroundMark x1="58497" y1="69935" x2="68137" y2="71405"/>
                        <a14:foregroundMark x1="38889" y1="42157" x2="74020" y2="70425"/>
                        <a14:foregroundMark x1="51144" y1="35621" x2="73856" y2="69608"/>
                        <a14:foregroundMark x1="41013" y1="35621" x2="54412" y2="51471"/>
                        <a14:foregroundMark x1="67157" y1="41830" x2="72549" y2="55719"/>
                        <a14:foregroundMark x1="32843" y1="41830" x2="35948" y2="47386"/>
                        <a14:foregroundMark x1="35948" y1="35784" x2="38072" y2="37582"/>
                        <a14:foregroundMark x1="32843" y1="54085" x2="52614" y2="80719"/>
                        <a14:foregroundMark x1="52614" y1="80719" x2="54902" y2="81373"/>
                        <a14:foregroundMark x1="21405" y1="25490" x2="25980" y2="30065"/>
                        <a14:foregroundMark x1="21242" y1="35784" x2="25327" y2="35294"/>
                        <a14:foregroundMark x1="29248" y1="22876" x2="30392" y2="27941"/>
                        <a14:foregroundMark x1="44771" y1="20588" x2="46732" y2="23039"/>
                        <a14:foregroundMark x1="54412" y1="16503" x2="51961" y2="22222"/>
                        <a14:foregroundMark x1="60621" y1="23693" x2="57026" y2="25980"/>
                        <a14:backgroundMark x1="20588" y1="35131" x2="21583" y2="35208"/>
                        <a14:backgroundMark x1="26591" y1="29586" x2="26797" y2="29739"/>
                        <a14:backgroundMark x1="45752" y1="19444" x2="45878" y2="19842"/>
                        <a14:backgroundMark x1="52679" y1="22513" x2="52614" y2="2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4508">
            <a:off x="6124051" y="1595304"/>
            <a:ext cx="3321312" cy="3321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4DFF4-4F17-46F5-8BD0-B36BF341A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974" y1="58824" x2="58497" y2="69935"/>
                        <a14:foregroundMark x1="58497" y1="69935" x2="68137" y2="71405"/>
                        <a14:foregroundMark x1="38889" y1="42157" x2="74020" y2="70425"/>
                        <a14:foregroundMark x1="51144" y1="35621" x2="73856" y2="69608"/>
                        <a14:foregroundMark x1="41013" y1="35621" x2="54412" y2="51471"/>
                        <a14:foregroundMark x1="67157" y1="41830" x2="72549" y2="55719"/>
                        <a14:foregroundMark x1="32843" y1="41830" x2="35948" y2="47386"/>
                        <a14:foregroundMark x1="35948" y1="35784" x2="38072" y2="37582"/>
                        <a14:foregroundMark x1="32843" y1="54085" x2="52614" y2="80719"/>
                        <a14:foregroundMark x1="52614" y1="80719" x2="54902" y2="81373"/>
                        <a14:foregroundMark x1="21405" y1="25490" x2="25980" y2="30065"/>
                        <a14:foregroundMark x1="21242" y1="35784" x2="25327" y2="35294"/>
                        <a14:foregroundMark x1="29248" y1="22876" x2="30392" y2="27941"/>
                        <a14:foregroundMark x1="44771" y1="20588" x2="46732" y2="23039"/>
                        <a14:foregroundMark x1="54412" y1="16503" x2="51961" y2="22222"/>
                        <a14:foregroundMark x1="60621" y1="23693" x2="57026" y2="25980"/>
                        <a14:backgroundMark x1="20588" y1="35131" x2="21583" y2="35208"/>
                        <a14:backgroundMark x1="26591" y1="29586" x2="26797" y2="29739"/>
                        <a14:backgroundMark x1="45752" y1="19444" x2="45878" y2="19842"/>
                        <a14:backgroundMark x1="52679" y1="22513" x2="52614" y2="2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064">
            <a:off x="8027284" y="1913164"/>
            <a:ext cx="3321312" cy="332131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3871A6-DAD3-4CDF-8C7F-11F45DFECD7E}"/>
              </a:ext>
            </a:extLst>
          </p:cNvPr>
          <p:cNvSpPr/>
          <p:nvPr/>
        </p:nvSpPr>
        <p:spPr>
          <a:xfrm>
            <a:off x="1547636" y="4704531"/>
            <a:ext cx="2680629" cy="758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CDEEA9-DB11-423E-8B87-5F06C53FADC3}"/>
              </a:ext>
            </a:extLst>
          </p:cNvPr>
          <p:cNvSpPr/>
          <p:nvPr/>
        </p:nvSpPr>
        <p:spPr>
          <a:xfrm>
            <a:off x="7030142" y="4645389"/>
            <a:ext cx="3279793" cy="758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2633B74-21F9-49E5-9005-D2EC79979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"/>
    </mc:Choice>
    <mc:Fallback xmlns="">
      <p:transition spd="slow" advTm="10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435 C -0.00495 -0.01528 -0.02213 -0.01597 -0.02825 -0.01597 C -0.06627 -0.01597 -0.10547 -0.00301 -0.10547 0.00995 C -0.10547 0.00324 -0.12513 -0.00301 -0.14349 -0.00301 C -0.16302 -0.00301 -0.18138 0.00347 -0.18138 0.00995 C -0.18138 0.00671 -0.19114 0.00324 -0.20104 0.00324 C -0.21068 0.00324 -0.22057 0.00648 -0.22057 0.00995 C -0.22057 0.0081 -0.22552 0.00671 -0.23034 0.00671 C -0.23528 0.00671 -0.2401 0.00833 -0.2401 0.00995 C -0.2401 0.00903 -0.24245 0.0081 -0.24505 0.0081 C -0.24635 0.0081 -0.25 0.00903 -0.25 0.00995 C -0.25 0.00949 -0.2513 0.00903 -0.25234 0.00903 C -0.25234 0.00879 -0.25482 0.00949 -0.25482 0.00995 C -0.25482 0.00972 -0.25482 0.00949 -0.25599 0.00949 C -0.25599 0.00949 -0.25729 0.00972 -0.25729 0.00995 C -0.25729 0.00972 -0.25729 0.00972 -0.25729 0.00949 C -0.25859 0.00949 -0.25859 0.00972 -0.25859 0.00972 C -0.25989 0.00972 -0.25989 0.00972 -0.25989 0.00949 C -0.26107 0.00949 -0.26107 0.00972 -0.26107 0.00972 " pathEditMode="relative" rAng="0" ptsTypes="AAAAAAAAAAAAAAAAA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113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435 C -0.00495 -0.01527 -0.02213 -0.01597 -0.02825 -0.01597 C -0.06627 -0.01597 -0.10547 -0.003 -0.10547 0.00996 C -0.10547 0.00325 -0.12513 -0.003 -0.14349 -0.003 C -0.16302 -0.003 -0.18138 0.00348 -0.18138 0.00996 C -0.18138 0.00672 -0.19114 0.00325 -0.20104 0.00325 C -0.21068 0.00325 -0.22057 0.00649 -0.22057 0.00996 C -0.22057 0.00811 -0.22552 0.00672 -0.23034 0.00672 C -0.23528 0.00672 -0.2401 0.00834 -0.2401 0.00996 C -0.2401 0.00903 -0.24245 0.00811 -0.24505 0.00811 C -0.24635 0.00811 -0.25 0.00903 -0.25 0.00996 C -0.25 0.0095 -0.2513 0.00903 -0.25234 0.00903 C -0.25234 0.0088 -0.25482 0.0095 -0.25482 0.00996 C -0.25482 0.00973 -0.25482 0.0095 -0.25599 0.0095 C -0.25599 0.0095 -0.25729 0.00973 -0.25729 0.00996 C -0.25729 0.00973 -0.25729 0.00973 -0.25729 0.0095 C -0.25859 0.0095 -0.25859 0.00973 -0.25859 0.00973 C -0.25989 0.00973 -0.25989 0.00973 -0.25989 0.0095 C -0.26107 0.0095 -0.26107 0.00973 -0.26107 0.00973 " pathEditMode="relative" rAng="0" ptsTypes="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11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1435 C -0.00495 -0.01528 -0.02214 -0.01597 -0.02826 -0.01597 C -0.06628 -0.01597 -0.10547 -0.00301 -0.10547 0.00995 C -0.10547 0.00324 -0.12513 -0.00301 -0.14349 -0.00301 C -0.16302 -0.00301 -0.18138 0.00347 -0.18138 0.00995 C -0.18138 0.00671 -0.19115 0.00324 -0.20104 0.00324 C -0.21068 0.00324 -0.22058 0.00648 -0.22058 0.00995 C -0.22058 0.0081 -0.22552 0.00671 -0.23034 0.00671 C -0.23529 0.00671 -0.24011 0.00833 -0.24011 0.00995 C -0.24011 0.00903 -0.24245 0.0081 -0.24505 0.0081 C -0.24636 0.0081 -0.25 0.00903 -0.25 0.00995 C -0.25 0.00949 -0.2513 0.00903 -0.25235 0.00903 C -0.25235 0.0088 -0.25482 0.00949 -0.25482 0.00995 C -0.25482 0.00972 -0.25482 0.00949 -0.25599 0.00949 C -0.25599 0.00949 -0.25729 0.00972 -0.25729 0.00995 C -0.25729 0.00972 -0.25729 0.00972 -0.25729 0.00949 C -0.2586 0.00949 -0.2586 0.00972 -0.2586 0.00972 C -0.2599 0.00972 -0.2599 0.00972 -0.2599 0.00949 C -0.26107 0.00949 -0.26107 0.00972 -0.26107 0.00972 " pathEditMode="relative" rAng="0" ptsTypes="AAAAAAAAAAAAAA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D960-A5F1-4665-846F-AB77D8DD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8E2E2-D3A8-436E-B94B-475CADF6E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1B8A2-7018-4B80-8F7B-D1A10673E80D}"/>
              </a:ext>
            </a:extLst>
          </p:cNvPr>
          <p:cNvSpPr txBox="1"/>
          <p:nvPr/>
        </p:nvSpPr>
        <p:spPr>
          <a:xfrm>
            <a:off x="3503944" y="1090659"/>
            <a:ext cx="518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</p:txBody>
      </p:sp>
    </p:spTree>
    <p:extLst>
      <p:ext uri="{BB962C8B-B14F-4D97-AF65-F5344CB8AC3E}">
        <p14:creationId xmlns:p14="http://schemas.microsoft.com/office/powerpoint/2010/main" val="28149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9D656-ABBC-4A57-9D1E-C2092965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0" y="369780"/>
            <a:ext cx="4570128" cy="3059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60F5E-620A-4E6E-90DE-010C4B3D9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0" y="3305386"/>
            <a:ext cx="4570129" cy="3059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0BE49-0E50-4E5A-B0C7-139678CC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4" y="288817"/>
            <a:ext cx="4570128" cy="3059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F02A1-BBCA-453F-B13A-F2F74C598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28" y="190413"/>
            <a:ext cx="3966941" cy="3407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0872C5-09CA-4BE6-A9A7-569F6C967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18" y="3098063"/>
            <a:ext cx="3966941" cy="3407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76D530-D52C-4A5D-968A-2225E6696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28" y="3348036"/>
            <a:ext cx="3966941" cy="34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9D656-ABBC-4A57-9D1E-C2092965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52"/>
            <a:ext cx="4570128" cy="3059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60F5E-620A-4E6E-90DE-010C4B3D9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44" y="1648639"/>
            <a:ext cx="4570129" cy="3059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0BE49-0E50-4E5A-B0C7-139678CC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56" y="1680686"/>
            <a:ext cx="4570128" cy="3059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AF959C-EAD3-4037-866A-71DAE8933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34" y="3951734"/>
            <a:ext cx="1238786" cy="116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6D2E26-D0A7-495F-9A4D-73E9C766C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6" y="4181475"/>
            <a:ext cx="1238786" cy="116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E0FCB-9202-4EE4-AD71-BB0BCD35B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1" b="89960" l="9659" r="89773">
                        <a14:foregroundMark x1="39015" y1="26707" x2="61932" y2="86546"/>
                        <a14:foregroundMark x1="61932" y1="86546" x2="62879" y2="87751"/>
                        <a14:foregroundMark x1="35417" y1="66466" x2="60795" y2="83333"/>
                        <a14:foregroundMark x1="58144" y1="44779" x2="66477" y2="88353"/>
                        <a14:foregroundMark x1="67992" y1="45382" x2="71023" y2="88956"/>
                        <a14:foregroundMark x1="71023" y1="88956" x2="70644" y2="89558"/>
                        <a14:foregroundMark x1="78788" y1="45582" x2="83333" y2="79317"/>
                        <a14:foregroundMark x1="83333" y1="79317" x2="81439" y2="85542"/>
                        <a14:foregroundMark x1="47727" y1="5422" x2="43750" y2="15261"/>
                        <a14:foregroundMark x1="60227" y1="18072" x2="50947" y2="21084"/>
                        <a14:foregroundMark x1="31629" y1="5221" x2="34848" y2="14458"/>
                        <a14:foregroundMark x1="19697" y1="17269" x2="28409" y2="21084"/>
                        <a14:foregroundMark x1="27462" y1="30723" x2="196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47" y="4201371"/>
            <a:ext cx="1238786" cy="11684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FAC5593-6165-47A7-9E4B-8BD99600F63B}"/>
              </a:ext>
            </a:extLst>
          </p:cNvPr>
          <p:cNvSpPr/>
          <p:nvPr/>
        </p:nvSpPr>
        <p:spPr>
          <a:xfrm>
            <a:off x="269824" y="584617"/>
            <a:ext cx="11797258" cy="50217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470D-46B0-4C8C-B48F-6EE6CA6A3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ABE0-F342-4DF5-8F7A-81C1AA48B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4D3BB-31E9-4C3E-86E1-4A8C52E1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9D656-ABBC-4A57-9D1E-C2092965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52"/>
            <a:ext cx="4570128" cy="3059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60F5E-620A-4E6E-90DE-010C4B3D9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44" y="1648639"/>
            <a:ext cx="4570129" cy="3059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0BE49-0E50-4E5A-B0C7-139678CC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56" y="1680686"/>
            <a:ext cx="4570128" cy="305921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FAC5593-6165-47A7-9E4B-8BD99600F63B}"/>
              </a:ext>
            </a:extLst>
          </p:cNvPr>
          <p:cNvSpPr/>
          <p:nvPr/>
        </p:nvSpPr>
        <p:spPr>
          <a:xfrm>
            <a:off x="269824" y="584617"/>
            <a:ext cx="11797258" cy="50217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250</Words>
  <Application>Microsoft Office PowerPoint</Application>
  <PresentationFormat>Widescreen</PresentationFormat>
  <Paragraphs>32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Alegreya Sans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Trần</dc:creator>
  <cp:lastModifiedBy>Huy Trần</cp:lastModifiedBy>
  <cp:revision>7</cp:revision>
  <dcterms:created xsi:type="dcterms:W3CDTF">2021-12-03T00:50:36Z</dcterms:created>
  <dcterms:modified xsi:type="dcterms:W3CDTF">2021-12-19T12:20:41Z</dcterms:modified>
</cp:coreProperties>
</file>