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62" r:id="rId5"/>
    <p:sldId id="261" r:id="rId6"/>
    <p:sldId id="259" r:id="rId7"/>
    <p:sldId id="263" r:id="rId8"/>
    <p:sldId id="277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B7D5C-B993-45BE-8460-016DE3011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C59F7-801D-439F-B0C7-BF0854662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84F2B-96FE-4244-814A-31A137CA4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8D08B-DE0A-45EA-851B-2E12BD6E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C376D-C94B-433F-9404-D0F1931C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0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269B-F095-4893-BB90-D5462755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0C7E8-E5BD-4E39-B22C-3FF9492A4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5E544-958F-440C-9ECD-3DE0E1B7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83B-BDEF-4BA2-80D8-A009C0BB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F465-0C77-4610-8AB5-0198C25E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3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86FA2-A979-45EB-BFF5-E2F76A03C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8FCAC-5A0C-4D00-B482-982EA8C5F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D0045-F617-4436-8A76-E080F18BF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B0A7-609A-4F1E-A196-F3C65ED9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04526-4D1B-4F6B-A1BA-6F7EEA7C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6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6932F-653E-479B-8594-11DDEEEE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63D3B-C370-4780-BE54-141D996D5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B33B8-2F88-49EA-932B-1E649076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E723D-0F48-4569-B4D0-E5064913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ACF6-2927-494D-8E89-6397A88E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7AED-6F13-4F48-A376-C9A0FFA9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0656B-871B-4A16-AA57-819F288C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4457C-14C3-4C09-9D4F-B7F179DD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0A54E-F36C-46B6-9E96-CA51939E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7C2A2-0200-4A9D-AB0B-E490D5C9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5519-34B1-4BCA-A9BD-913F3812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EEB80-6A01-483B-AC07-BCD54ED6E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537F8-A7DE-4669-BD63-D7F736B64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A07E1-06D2-4D77-8DEC-0D1E7BF0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E6F49-0992-4A8A-8439-6235F403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78EB9-B118-4C1A-8499-79553BBC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2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B30A-D48B-4D91-B317-262404F5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26167-46E7-4D12-8950-11BBABEE2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5520-C5D7-4DF7-AF59-20E0B7BEA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BE1706-2DE4-4140-91C5-015E2B09A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A1A35-A22B-4505-BC52-C3B2559DB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809739-5AE2-47E0-A225-3BCAF84D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4853D-0E92-4FA1-B2BB-C10AC4A2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BAA64-7DB0-4C5C-BC03-C3177B98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4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9014-BEF4-4DA8-A272-0B4B85DA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EFADB-15B0-41F0-84C9-7C5DFF84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393AF-A15C-4CA6-A4DA-44B72EF8A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A7B11-52C4-420F-BF82-25BA704C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9D811-475F-4001-AFB6-41A8C18F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BDD0-AE70-44C7-97EA-1C423DF0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FE7-DC48-4E24-AF6E-8BC05F46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9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1520-5063-4700-9E73-E41AFC2B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F6C8A-8A55-4581-A810-A60ACB2CD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5273B-98F8-4A0F-AE2E-9A551B25F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0F878-9ACE-469D-9DFE-F5A05F29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A1D7B-20D4-48A9-9833-8526EDEE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71C6F-EA5B-418B-9CBB-32A31F80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6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C63C-9513-4ECB-A0B5-D33497B0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D71BAA-1C31-4323-A6B2-2038352A8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520B-146E-474A-94FD-5C051EA68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9B5BD-5834-4A19-80E4-76ACA5F2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D482F-D8D0-4815-BDC4-4285BF47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AB63-7067-4EDD-B9AC-59716182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1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51770-ECF3-4D9C-8E51-B0CFB7FC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FA195-BD8C-46F3-80CB-5B019F234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235E3-72D2-4233-8152-3BB967ADA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187D0-2FDC-4A5E-B2F0-0C7CFD79D802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7AD53-CCD5-4985-A40A-5C8ECA748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7ABB9-D764-47D0-8B26-12B30FE9E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F0FE-790A-43CF-8EB1-1876FBD4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5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6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7.m4a"/><Relationship Id="rId7" Type="http://schemas.openxmlformats.org/officeDocument/2006/relationships/image" Target="../media/image21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B354-C2E2-4705-BC1D-7E7BDA9D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225D1-0129-4EB8-92A2-3399F35ED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B5E74402-B26C-49A6-A622-515F17441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DE6E6-3C19-455F-AFEC-699AC1111444}"/>
              </a:ext>
            </a:extLst>
          </p:cNvPr>
          <p:cNvSpPr txBox="1"/>
          <p:nvPr/>
        </p:nvSpPr>
        <p:spPr>
          <a:xfrm>
            <a:off x="1757543" y="709719"/>
            <a:ext cx="8676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1C7E33C-0D3D-4A07-9E09-2FC409ED2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00" y="1672657"/>
            <a:ext cx="1121571" cy="1145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F99040-225D-464E-8BBD-342FD3306CEC}"/>
              </a:ext>
            </a:extLst>
          </p:cNvPr>
          <p:cNvSpPr txBox="1"/>
          <p:nvPr/>
        </p:nvSpPr>
        <p:spPr>
          <a:xfrm>
            <a:off x="2042159" y="2848528"/>
            <a:ext cx="810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NT: Thanh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91D24-D0FA-4E9F-A74E-556CB5726504}"/>
              </a:ext>
            </a:extLst>
          </p:cNvPr>
          <p:cNvSpPr txBox="1"/>
          <p:nvPr/>
        </p:nvSpPr>
        <p:spPr>
          <a:xfrm>
            <a:off x="3558208" y="5103792"/>
            <a:ext cx="5075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hairpiece&#10;&#10;Description automatically generated">
            <a:extLst>
              <a:ext uri="{FF2B5EF4-FFF2-40B4-BE49-F238E27FC236}">
                <a16:creationId xmlns:a16="http://schemas.microsoft.com/office/drawing/2014/main" id="{4B069484-7CAA-424C-AF18-1A0A3A90C5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97">
            <a:off x="8533074" y="3992295"/>
            <a:ext cx="3233530" cy="2222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0A2D2EC-BAB7-4DEE-B272-105B7E8E9B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72987A6F-CF23-453E-A1D1-7C362A21B84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286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4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9"/>
    </mc:Choice>
    <mc:Fallback xmlns="">
      <p:transition spd="slow" advTm="2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9091" numSld="3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1BD-EFAA-45B4-BEE1-2AE91A58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280A7F14-5955-40F8-B351-ABCB77A9C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E32B4-6B43-4CCC-A4D0-AC633886EF4B}"/>
              </a:ext>
            </a:extLst>
          </p:cNvPr>
          <p:cNvSpPr txBox="1"/>
          <p:nvPr/>
        </p:nvSpPr>
        <p:spPr>
          <a:xfrm>
            <a:off x="2375095" y="704740"/>
            <a:ext cx="744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9B746-AAC2-4978-BBA4-2B0B477E7CEA}"/>
              </a:ext>
            </a:extLst>
          </p:cNvPr>
          <p:cNvSpPr txBox="1"/>
          <p:nvPr/>
        </p:nvSpPr>
        <p:spPr>
          <a:xfrm>
            <a:off x="2175977" y="1629130"/>
            <a:ext cx="819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EDA3B1-70B4-4610-BFB7-CB0253CEB7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135"/>
    </mc:Choice>
    <mc:Fallback>
      <p:transition advTm="2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055C-10FC-41EC-B707-ECE53CE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DBE29A33-9131-4356-89BE-80647B132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4"/>
            <a:ext cx="12583838" cy="704694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9BDB1-685C-49A2-9120-E94AC795038C}"/>
              </a:ext>
            </a:extLst>
          </p:cNvPr>
          <p:cNvSpPr txBox="1"/>
          <p:nvPr/>
        </p:nvSpPr>
        <p:spPr>
          <a:xfrm>
            <a:off x="3218036" y="365125"/>
            <a:ext cx="713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erson riding a scooter&#10;&#10;Description automatically generated with medium confidence">
            <a:extLst>
              <a:ext uri="{FF2B5EF4-FFF2-40B4-BE49-F238E27FC236}">
                <a16:creationId xmlns:a16="http://schemas.microsoft.com/office/drawing/2014/main" id="{A1700621-E981-4222-B2A7-2BC12D9C9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1820573"/>
            <a:ext cx="6517419" cy="4672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7FAFD-BC48-46EA-8D63-9661CFA21488}"/>
              </a:ext>
            </a:extLst>
          </p:cNvPr>
          <p:cNvSpPr txBox="1"/>
          <p:nvPr/>
        </p:nvSpPr>
        <p:spPr>
          <a:xfrm>
            <a:off x="8037952" y="3161937"/>
            <a:ext cx="4273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095567-C630-4EFA-81B9-B4A129712A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8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423"/>
    </mc:Choice>
    <mc:Fallback xmlns="">
      <p:transition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864A-D889-4F36-8E87-35BE4D647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D0800C06-0637-4F15-A89A-2F65DA026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3E1E6-109D-4EF7-9BEB-F4E48976783D}"/>
              </a:ext>
            </a:extLst>
          </p:cNvPr>
          <p:cNvSpPr txBox="1"/>
          <p:nvPr/>
        </p:nvSpPr>
        <p:spPr>
          <a:xfrm>
            <a:off x="2769704" y="636104"/>
            <a:ext cx="7288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D21F6-F4C4-49BF-9A44-FC332364DCFC}"/>
              </a:ext>
            </a:extLst>
          </p:cNvPr>
          <p:cNvSpPr txBox="1"/>
          <p:nvPr/>
        </p:nvSpPr>
        <p:spPr>
          <a:xfrm>
            <a:off x="1086678" y="2504661"/>
            <a:ext cx="3710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arrow&#10;&#10;Description automatically generated">
            <a:extLst>
              <a:ext uri="{FF2B5EF4-FFF2-40B4-BE49-F238E27FC236}">
                <a16:creationId xmlns:a16="http://schemas.microsoft.com/office/drawing/2014/main" id="{28CB44F5-34AB-48C3-BF06-6A0B7E765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32" y="1204481"/>
            <a:ext cx="7976382" cy="50010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2C8C9A-9FBB-404D-BC4D-E2BB15C4DD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9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752"/>
    </mc:Choice>
    <mc:Fallback xmlns="">
      <p:transition advTm="2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F6FD-964E-47DD-9307-7C8B1EFC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0963959D-0582-4A68-9CEB-11DB18B35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26FAF-A735-434A-BE25-E1875C3BCF0E}"/>
              </a:ext>
            </a:extLst>
          </p:cNvPr>
          <p:cNvSpPr txBox="1"/>
          <p:nvPr/>
        </p:nvSpPr>
        <p:spPr>
          <a:xfrm>
            <a:off x="2590183" y="72737"/>
            <a:ext cx="706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37839-9C45-4989-A6B5-7D67854076AA}"/>
              </a:ext>
            </a:extLst>
          </p:cNvPr>
          <p:cNvSpPr txBox="1"/>
          <p:nvPr/>
        </p:nvSpPr>
        <p:spPr>
          <a:xfrm>
            <a:off x="-1" y="4165884"/>
            <a:ext cx="4001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Từ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bùn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sét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Qua </a:t>
            </a:r>
            <a:r>
              <a:rPr lang="en-US" sz="3600" dirty="0" err="1">
                <a:solidFill>
                  <a:srgbClr val="002060"/>
                </a:solidFill>
              </a:rPr>
              <a:t>bàn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tay</a:t>
            </a:r>
            <a:r>
              <a:rPr lang="en-US" sz="3600" dirty="0">
                <a:solidFill>
                  <a:srgbClr val="002060"/>
                </a:solidFill>
              </a:rPr>
              <a:t> cha</a:t>
            </a:r>
          </a:p>
          <a:p>
            <a:r>
              <a:rPr lang="en-US" sz="3600" dirty="0">
                <a:solidFill>
                  <a:srgbClr val="002060"/>
                </a:solidFill>
              </a:rPr>
              <a:t>Qua </a:t>
            </a:r>
            <a:r>
              <a:rPr lang="en-US" sz="3600" dirty="0" err="1">
                <a:solidFill>
                  <a:srgbClr val="002060"/>
                </a:solidFill>
              </a:rPr>
              <a:t>bàn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tay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mẹ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</a:rPr>
              <a:t>Thành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hoa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832F88D-D2C4-4433-A419-A746CCA2A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87" y="653256"/>
            <a:ext cx="6590071" cy="40162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342002-FA22-478B-9DCE-D1480120F0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6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694"/>
    </mc:Choice>
    <mc:Fallback xmlns="">
      <p:transition advTm="4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57B1-CA56-4595-970A-D08C0474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D0881C3-BFA9-4E6D-BAA8-154A68303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4836" cy="69635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7110B-1A46-42C8-B69A-90958CB34383}"/>
              </a:ext>
            </a:extLst>
          </p:cNvPr>
          <p:cNvSpPr txBox="1"/>
          <p:nvPr/>
        </p:nvSpPr>
        <p:spPr>
          <a:xfrm>
            <a:off x="2700997" y="365125"/>
            <a:ext cx="803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83AC5-7004-4BBF-BC97-562DDD467D59}"/>
              </a:ext>
            </a:extLst>
          </p:cNvPr>
          <p:cNvSpPr txBox="1"/>
          <p:nvPr/>
        </p:nvSpPr>
        <p:spPr>
          <a:xfrm>
            <a:off x="1152938" y="1908313"/>
            <a:ext cx="34455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Nâng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niu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giữ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 err="1">
                <a:solidFill>
                  <a:srgbClr val="002060"/>
                </a:solidFill>
              </a:rPr>
              <a:t>Mỗi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bữa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 err="1">
                <a:solidFill>
                  <a:srgbClr val="002060"/>
                </a:solidFill>
              </a:rPr>
              <a:t>Công</a:t>
            </a:r>
            <a:r>
              <a:rPr lang="en-US" sz="3200" dirty="0">
                <a:solidFill>
                  <a:srgbClr val="002060"/>
                </a:solidFill>
              </a:rPr>
              <a:t> cha </a:t>
            </a:r>
            <a:r>
              <a:rPr lang="en-US" sz="3200" dirty="0" err="1">
                <a:solidFill>
                  <a:srgbClr val="002060"/>
                </a:solidFill>
              </a:rPr>
              <a:t>công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mẹ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 err="1">
                <a:solidFill>
                  <a:srgbClr val="002060"/>
                </a:solidFill>
              </a:rPr>
              <a:t>Bé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cầm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tay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3C2D3B1-204F-4331-8ADC-1667B3565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03" y="1059699"/>
            <a:ext cx="6629494" cy="51300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BD5FCA-6C06-497B-A01E-1B5462C900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5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478"/>
    </mc:Choice>
    <mc:Fallback xmlns="">
      <p:transition advTm="3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8C28-31DD-4039-82D7-67B93A3C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64CFD7-31B7-4514-BDDC-9E6C6C801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071"/>
            <a:ext cx="12268571" cy="69010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2456B-122E-461B-92BB-B5EEBAE46E03}"/>
              </a:ext>
            </a:extLst>
          </p:cNvPr>
          <p:cNvSpPr txBox="1"/>
          <p:nvPr/>
        </p:nvSpPr>
        <p:spPr>
          <a:xfrm>
            <a:off x="4121426" y="1338470"/>
            <a:ext cx="4094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CCF6F-2078-4D98-A89F-3BF2EB1C2846}"/>
              </a:ext>
            </a:extLst>
          </p:cNvPr>
          <p:cNvSpPr txBox="1"/>
          <p:nvPr/>
        </p:nvSpPr>
        <p:spPr>
          <a:xfrm>
            <a:off x="1749286" y="2186609"/>
            <a:ext cx="6175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gìn,cẩn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/>
              <a:t>.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03AC6B7-D312-4015-8201-61DBD35CB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38" y="1305435"/>
            <a:ext cx="2038635" cy="416300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4E8D29-1055-42EF-9DAE-24A187DE63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8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886"/>
    </mc:Choice>
    <mc:Fallback xmlns="">
      <p:transition advTm="28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DC13-6A0D-4BB4-8AD3-B1D387D3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arrow&#10;&#10;Description automatically generated">
            <a:extLst>
              <a:ext uri="{FF2B5EF4-FFF2-40B4-BE49-F238E27FC236}">
                <a16:creationId xmlns:a16="http://schemas.microsoft.com/office/drawing/2014/main" id="{44C78DE5-F78F-4E84-8D26-BF4C3BDCB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2258219"/>
            <a:ext cx="6496050" cy="3486150"/>
          </a:xfrm>
        </p:spPr>
      </p:pic>
      <p:pic>
        <p:nvPicPr>
          <p:cNvPr id="4" name="Content Placeholder 4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FE950F14-067F-4BEC-B43A-497B4AF6C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83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3BCFA-ABB0-4F4F-8088-44FC711087BC}"/>
              </a:ext>
            </a:extLst>
          </p:cNvPr>
          <p:cNvSpPr txBox="1"/>
          <p:nvPr/>
        </p:nvSpPr>
        <p:spPr>
          <a:xfrm>
            <a:off x="4445391" y="1440889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arrow&#10;&#10;Description automatically generated">
            <a:extLst>
              <a:ext uri="{FF2B5EF4-FFF2-40B4-BE49-F238E27FC236}">
                <a16:creationId xmlns:a16="http://schemas.microsoft.com/office/drawing/2014/main" id="{1CBA14B5-4E4D-4EB7-88EE-2F4194A18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95" y="844062"/>
            <a:ext cx="8440614" cy="64471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998C86-C2C3-4EDF-8ED4-BCA5A481F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47"/>
    </mc:Choice>
    <mc:Fallback xmlns="">
      <p:transition advTm="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A4FD-E7F0-4598-86BD-44EE10ED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707437225853242780 00_00_01-00_00_29">
            <a:hlinkClick r:id="" action="ppaction://media"/>
            <a:extLst>
              <a:ext uri="{FF2B5EF4-FFF2-40B4-BE49-F238E27FC236}">
                <a16:creationId xmlns:a16="http://schemas.microsoft.com/office/drawing/2014/main" id="{5B4F4425-0D2C-4195-A2FA-2A5A5C9AC5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91084"/>
          </a:xfrm>
        </p:spPr>
      </p:pic>
    </p:spTree>
    <p:extLst>
      <p:ext uri="{BB962C8B-B14F-4D97-AF65-F5344CB8AC3E}">
        <p14:creationId xmlns:p14="http://schemas.microsoft.com/office/powerpoint/2010/main" val="241007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5639-B6DB-40F0-85B7-DE81D08B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BA99DB72-6E31-4415-B951-C29AD9CC5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0"/>
            <a:ext cx="12201378" cy="675249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014E82-464E-41BA-9AA2-2B4E38344C1F}"/>
              </a:ext>
            </a:extLst>
          </p:cNvPr>
          <p:cNvSpPr txBox="1"/>
          <p:nvPr/>
        </p:nvSpPr>
        <p:spPr>
          <a:xfrm>
            <a:off x="3096108" y="828913"/>
            <a:ext cx="429064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78943-B38B-4D2E-860B-0D0FF8D534C5}"/>
              </a:ext>
            </a:extLst>
          </p:cNvPr>
          <p:cNvSpPr txBox="1"/>
          <p:nvPr/>
        </p:nvSpPr>
        <p:spPr>
          <a:xfrm>
            <a:off x="1016000" y="1690688"/>
            <a:ext cx="5739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A picture containing vessel, ceramic ware, porcelain&#10;&#10;Description automatically generated">
            <a:extLst>
              <a:ext uri="{FF2B5EF4-FFF2-40B4-BE49-F238E27FC236}">
                <a16:creationId xmlns:a16="http://schemas.microsoft.com/office/drawing/2014/main" id="{646CE099-F127-49D8-BDEB-B8CBD7C0B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19" y="1257698"/>
            <a:ext cx="2312531" cy="2312531"/>
          </a:xfrm>
          <a:prstGeom prst="rect">
            <a:avLst/>
          </a:prstGeom>
        </p:spPr>
      </p:pic>
      <p:pic>
        <p:nvPicPr>
          <p:cNvPr id="14" name="Picture 13" descr="A picture containing cup, coffee, drink, breakfast&#10;&#10;Description automatically generated">
            <a:extLst>
              <a:ext uri="{FF2B5EF4-FFF2-40B4-BE49-F238E27FC236}">
                <a16:creationId xmlns:a16="http://schemas.microsoft.com/office/drawing/2014/main" id="{09226489-7516-4376-8C5E-4FB2CCF214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435" y="2819442"/>
            <a:ext cx="2924726" cy="2804296"/>
          </a:xfrm>
          <a:prstGeom prst="rect">
            <a:avLst/>
          </a:prstGeom>
        </p:spPr>
      </p:pic>
      <p:pic>
        <p:nvPicPr>
          <p:cNvPr id="16" name="Picture 15" descr="A picture containing plate, ceramic ware, tableware, porcelain&#10;&#10;Description automatically generated">
            <a:extLst>
              <a:ext uri="{FF2B5EF4-FFF2-40B4-BE49-F238E27FC236}">
                <a16:creationId xmlns:a16="http://schemas.microsoft.com/office/drawing/2014/main" id="{15E66C51-35F0-4D8F-9E37-0FC24E186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46" y="1257697"/>
            <a:ext cx="2182371" cy="2312531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745ABE8-4338-4673-B814-9D809AE423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23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5310"/>
    </mc:Choice>
    <mc:Fallback>
      <p:transition advTm="2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56C3EC0-5951-44CE-8A8D-2ED876D08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9231" cy="67678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3D41FB-656F-4E22-A1B0-F7CBEDA7B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9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165"/>
    </mc:Choice>
    <mc:Fallback>
      <p:transition advTm="13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E35A-4BEB-4B45-B01B-A2C23F76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Diagram&#10;&#10;Description automatically generated with low confidence">
            <a:extLst>
              <a:ext uri="{FF2B5EF4-FFF2-40B4-BE49-F238E27FC236}">
                <a16:creationId xmlns:a16="http://schemas.microsoft.com/office/drawing/2014/main" id="{6F9704C0-EDB1-4BA6-94EB-0A55056A0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215447" cy="686809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BDA447-AE98-4FCC-8D58-CB0CB0FF3292}"/>
              </a:ext>
            </a:extLst>
          </p:cNvPr>
          <p:cNvSpPr txBox="1"/>
          <p:nvPr/>
        </p:nvSpPr>
        <p:spPr>
          <a:xfrm>
            <a:off x="4383820" y="1027906"/>
            <a:ext cx="369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BE88D-AC13-46A7-B0E8-40323A60A1E4}"/>
              </a:ext>
            </a:extLst>
          </p:cNvPr>
          <p:cNvSpPr txBox="1"/>
          <p:nvPr/>
        </p:nvSpPr>
        <p:spPr>
          <a:xfrm>
            <a:off x="2117799" y="1459667"/>
            <a:ext cx="793295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1.Kiến </a:t>
            </a:r>
            <a:r>
              <a:rPr lang="en-US" sz="2000" dirty="0" err="1">
                <a:solidFill>
                  <a:srgbClr val="FF0000"/>
                </a:solidFill>
              </a:rPr>
              <a:t>thức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Trẻ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nhớ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bài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thơ</a:t>
            </a:r>
            <a:r>
              <a:rPr lang="en-US" sz="2000" dirty="0">
                <a:solidFill>
                  <a:srgbClr val="002060"/>
                </a:solidFill>
              </a:rPr>
              <a:t> “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bát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xinh</a:t>
            </a:r>
            <a:r>
              <a:rPr lang="en-US" sz="2000" dirty="0">
                <a:solidFill>
                  <a:srgbClr val="002060"/>
                </a:solidFill>
              </a:rPr>
              <a:t>” </a:t>
            </a:r>
            <a:r>
              <a:rPr lang="en-US" sz="2000" dirty="0" err="1">
                <a:solidFill>
                  <a:srgbClr val="002060"/>
                </a:solidFill>
              </a:rPr>
              <a:t>của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giả</a:t>
            </a:r>
            <a:r>
              <a:rPr lang="en-US" sz="2000" dirty="0">
                <a:solidFill>
                  <a:srgbClr val="002060"/>
                </a:solidFill>
              </a:rPr>
              <a:t> Thanh </a:t>
            </a:r>
            <a:r>
              <a:rPr lang="en-US" sz="2000" dirty="0" err="1">
                <a:solidFill>
                  <a:srgbClr val="002060"/>
                </a:solidFill>
              </a:rPr>
              <a:t>Hòa</a:t>
            </a: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Trẻ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hiểu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nội</a:t>
            </a:r>
            <a:r>
              <a:rPr lang="en-US" sz="2000" dirty="0">
                <a:solidFill>
                  <a:srgbClr val="002060"/>
                </a:solidFill>
              </a:rPr>
              <a:t> dung </a:t>
            </a:r>
            <a:r>
              <a:rPr lang="en-US" sz="2000" dirty="0" err="1">
                <a:solidFill>
                  <a:srgbClr val="002060"/>
                </a:solidFill>
              </a:rPr>
              <a:t>bài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thơ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dirty="0" err="1">
                <a:solidFill>
                  <a:srgbClr val="002060"/>
                </a:solidFill>
              </a:rPr>
              <a:t>Nói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về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sự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ơn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của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bạn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đối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với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bố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mẹ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của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mình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khi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bố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mẹ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làm</a:t>
            </a:r>
            <a:r>
              <a:rPr lang="en-US" sz="2000" dirty="0">
                <a:solidFill>
                  <a:srgbClr val="002060"/>
                </a:solidFill>
              </a:rPr>
              <a:t> ra </a:t>
            </a:r>
            <a:r>
              <a:rPr lang="en-US" sz="2000" dirty="0" err="1">
                <a:solidFill>
                  <a:srgbClr val="002060"/>
                </a:solidFill>
              </a:rPr>
              <a:t>chiếc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bát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bạn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dùng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hàng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ngày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2. </a:t>
            </a:r>
            <a:r>
              <a:rPr lang="en-US" sz="2000" dirty="0" err="1">
                <a:solidFill>
                  <a:srgbClr val="FF0000"/>
                </a:solidFill>
              </a:rPr>
              <a:t>Kỹ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năng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Trẻ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đọc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thơ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lạc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rõ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ràng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diễn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cảm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thể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hiện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được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chỉ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điệu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bộ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đọc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thơ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Trẻ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lời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được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câu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hỏi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của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đưa</a:t>
            </a:r>
            <a:r>
              <a:rPr lang="en-US" sz="2000" dirty="0">
                <a:solidFill>
                  <a:srgbClr val="002060"/>
                </a:solidFill>
              </a:rPr>
              <a:t> ra </a:t>
            </a:r>
            <a:r>
              <a:rPr lang="en-US" sz="2000" dirty="0" err="1">
                <a:solidFill>
                  <a:srgbClr val="002060"/>
                </a:solidFill>
              </a:rPr>
              <a:t>rõ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ràng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mạch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lạc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3. </a:t>
            </a:r>
            <a:r>
              <a:rPr lang="en-US" sz="2000" dirty="0" err="1">
                <a:solidFill>
                  <a:srgbClr val="FF0000"/>
                </a:solidFill>
              </a:rPr>
              <a:t>Thái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độ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  <a:p>
            <a:r>
              <a:rPr lang="en-US" sz="2000" dirty="0">
                <a:solidFill>
                  <a:srgbClr val="002060"/>
                </a:solidFill>
              </a:rPr>
              <a:t>-  </a:t>
            </a:r>
            <a:r>
              <a:rPr lang="en-US" sz="2000" dirty="0" err="1">
                <a:solidFill>
                  <a:srgbClr val="002060"/>
                </a:solidFill>
              </a:rPr>
              <a:t>Giáo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trẻ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lòng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ơn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bố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mẹ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nâng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niu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những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sản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phẩm</a:t>
            </a:r>
            <a:r>
              <a:rPr lang="en-US" sz="2000" dirty="0">
                <a:solidFill>
                  <a:srgbClr val="002060"/>
                </a:solidFill>
              </a:rPr>
              <a:t> do </a:t>
            </a:r>
            <a:r>
              <a:rPr lang="en-US" sz="2000" dirty="0" err="1">
                <a:solidFill>
                  <a:srgbClr val="002060"/>
                </a:solidFill>
              </a:rPr>
              <a:t>cô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làm</a:t>
            </a:r>
            <a:r>
              <a:rPr lang="en-US" sz="2000" dirty="0">
                <a:solidFill>
                  <a:srgbClr val="002060"/>
                </a:solidFill>
              </a:rPr>
              <a:t> ra.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4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34B7-8F72-4D76-80FE-8EEE5CD3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306DD037-AD98-4890-92C4-EE146F212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5163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F22C1A-0ABE-4645-B126-23D12BE5BB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1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496"/>
    </mc:Choice>
    <mc:Fallback xmlns="">
      <p:transition advTm="1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1B32-8879-45CF-A88E-AB38585F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063965573309320701">
            <a:hlinkClick r:id="" action="ppaction://media"/>
            <a:extLst>
              <a:ext uri="{FF2B5EF4-FFF2-40B4-BE49-F238E27FC236}">
                <a16:creationId xmlns:a16="http://schemas.microsoft.com/office/drawing/2014/main" id="{CE03848F-9F2A-4EF4-94A6-47889C7C77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9027"/>
            <a:ext cx="12192000" cy="6321287"/>
          </a:xfrm>
        </p:spPr>
      </p:pic>
    </p:spTree>
    <p:extLst>
      <p:ext uri="{BB962C8B-B14F-4D97-AF65-F5344CB8AC3E}">
        <p14:creationId xmlns:p14="http://schemas.microsoft.com/office/powerpoint/2010/main" val="18762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5454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6BA8-07DF-461D-B988-8C768E45D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1CC877-0158-48A6-AD03-F122B6DB3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337161-31A7-4E95-B961-8698E1975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id="{79C25AFF-3B15-4788-845A-1997105281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07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830"/>
    </mc:Choice>
    <mc:Fallback xmlns="">
      <p:transition advTm="6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7576" numSld="16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440C-5319-4AD4-BA31-3F312F99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table, console table&#10;&#10;Description automatically generated">
            <a:extLst>
              <a:ext uri="{FF2B5EF4-FFF2-40B4-BE49-F238E27FC236}">
                <a16:creationId xmlns:a16="http://schemas.microsoft.com/office/drawing/2014/main" id="{7B998AAB-33DA-4467-B79F-EF051404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9"/>
            <a:ext cx="12192000" cy="68431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BD471-C506-4DE4-8139-4CC4295375F7}"/>
              </a:ext>
            </a:extLst>
          </p:cNvPr>
          <p:cNvSpPr txBox="1"/>
          <p:nvPr/>
        </p:nvSpPr>
        <p:spPr>
          <a:xfrm>
            <a:off x="2478870" y="748813"/>
            <a:ext cx="7244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0F568-E666-4B2D-AC8D-14F9B2C7383C}"/>
              </a:ext>
            </a:extLst>
          </p:cNvPr>
          <p:cNvSpPr txBox="1"/>
          <p:nvPr/>
        </p:nvSpPr>
        <p:spPr>
          <a:xfrm>
            <a:off x="3912042" y="2274134"/>
            <a:ext cx="46515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85A5E-8318-4FD6-A8EF-76BC2E81D6E4}"/>
              </a:ext>
            </a:extLst>
          </p:cNvPr>
          <p:cNvSpPr txBox="1"/>
          <p:nvPr/>
        </p:nvSpPr>
        <p:spPr>
          <a:xfrm>
            <a:off x="7496551" y="5307148"/>
            <a:ext cx="275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Thanh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83C252B3-AF0F-484C-99BD-6E59CF17B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47" y="1690688"/>
            <a:ext cx="7976382" cy="50010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F83AE-347C-4773-BC06-E534FAD7B6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7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717"/>
    </mc:Choice>
    <mc:Fallback xmlns="">
      <p:transition advTm="1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B04C8-3DB8-46D9-B389-3D07DD93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42857E22-2835-49E5-BA9A-9172C9CC3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832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C5E583-4F6D-4E3D-BB7C-7B0CA1775A8B}"/>
              </a:ext>
            </a:extLst>
          </p:cNvPr>
          <p:cNvSpPr txBox="1"/>
          <p:nvPr/>
        </p:nvSpPr>
        <p:spPr>
          <a:xfrm>
            <a:off x="3207026" y="1272209"/>
            <a:ext cx="535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60B4661F-CB41-4373-8814-8256B08C8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44" y="1272209"/>
            <a:ext cx="7976382" cy="50010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88E1D2-08C6-4398-8261-C06311B4EA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57"/>
    </mc:Choice>
    <mc:Fallback xmlns="">
      <p:transition advTm="1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2A5E-BEEC-4FE8-B7A7-3B55EF50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707437225853242780 00_00_01-00_00_29">
            <a:hlinkClick r:id="" action="ppaction://media"/>
            <a:extLst>
              <a:ext uri="{FF2B5EF4-FFF2-40B4-BE49-F238E27FC236}">
                <a16:creationId xmlns:a16="http://schemas.microsoft.com/office/drawing/2014/main" id="{2A28986E-C6A1-46EE-9008-DF94E2ACD5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17342"/>
          </a:xfrm>
        </p:spPr>
      </p:pic>
    </p:spTree>
    <p:extLst>
      <p:ext uri="{BB962C8B-B14F-4D97-AF65-F5344CB8AC3E}">
        <p14:creationId xmlns:p14="http://schemas.microsoft.com/office/powerpoint/2010/main" val="271730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0A045-F0B9-4F14-8137-E759CB02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079A8291-B710-4426-B054-7062BBA5A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6962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C9A604-87F0-448D-8202-244CFADAAE50}"/>
              </a:ext>
            </a:extLst>
          </p:cNvPr>
          <p:cNvSpPr txBox="1"/>
          <p:nvPr/>
        </p:nvSpPr>
        <p:spPr>
          <a:xfrm>
            <a:off x="3080825" y="520505"/>
            <a:ext cx="6457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C71A3D-06F7-4850-902B-C2B4C53DC4D5}"/>
              </a:ext>
            </a:extLst>
          </p:cNvPr>
          <p:cNvSpPr txBox="1"/>
          <p:nvPr/>
        </p:nvSpPr>
        <p:spPr>
          <a:xfrm>
            <a:off x="4480560" y="242688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259771-2987-4F48-BDC2-03F8A0EF26B2}"/>
              </a:ext>
            </a:extLst>
          </p:cNvPr>
          <p:cNvSpPr txBox="1"/>
          <p:nvPr/>
        </p:nvSpPr>
        <p:spPr>
          <a:xfrm>
            <a:off x="7430800" y="5405208"/>
            <a:ext cx="2107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6C1EC11A-52B9-4924-BF6E-EE21009AB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05" y="2201982"/>
            <a:ext cx="6496050" cy="39328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BCE4D6-14D1-47F8-8DEA-4A31DE4621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7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34"/>
    </mc:Choice>
    <mc:Fallback xmlns="">
      <p:transition advTm="1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1.1|1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1|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7|2.4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4|1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9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6|1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9|2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514</Words>
  <Application>Microsoft Office PowerPoint</Application>
  <PresentationFormat>Widescreen</PresentationFormat>
  <Paragraphs>48</Paragraphs>
  <Slides>19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2021-11-14T01:40:54Z</dcterms:created>
  <dcterms:modified xsi:type="dcterms:W3CDTF">2021-11-24T14:58:59Z</dcterms:modified>
</cp:coreProperties>
</file>