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69" r:id="rId4"/>
    <p:sldId id="279" r:id="rId5"/>
    <p:sldId id="276" r:id="rId6"/>
    <p:sldId id="270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8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0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2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2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4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1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8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7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0292-2153-46B1-9DCA-D1F692B804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51D6-BEB6-4B14-9538-8583C04E1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7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audio" Target="../media/media1.wma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8.png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7" Type="http://schemas.openxmlformats.org/officeDocument/2006/relationships/image" Target="../media/image8.png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microsoft.com/office/2007/relationships/hdphoto" Target="../media/hdphoto5.wdp"/><Relationship Id="rId9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7.png"/><Relationship Id="rId3" Type="http://schemas.openxmlformats.org/officeDocument/2006/relationships/audio" Target="../media/media3.wma"/><Relationship Id="rId7" Type="http://schemas.microsoft.com/office/2007/relationships/hdphoto" Target="../media/hdphoto6.wdp"/><Relationship Id="rId12" Type="http://schemas.openxmlformats.org/officeDocument/2006/relationships/image" Target="../media/image8.png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openxmlformats.org/officeDocument/2006/relationships/image" Target="../media/image15.PNG"/><Relationship Id="rId1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microsoft.com/office/2007/relationships/hdphoto" Target="../media/hdphoto8.wdp"/><Relationship Id="rId1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7" Type="http://schemas.openxmlformats.org/officeDocument/2006/relationships/image" Target="../media/image8.png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8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5"/>
            <a:ext cx="12192000" cy="67283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5212" y="2361062"/>
            <a:ext cx="7399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Thi xem ai nhanh</a:t>
            </a:r>
            <a:endParaRPr lang="en-US" sz="4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83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40" b="95556" l="4571" r="97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914" y="661465"/>
            <a:ext cx="2814321" cy="2532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2316" y="318572"/>
            <a:ext cx="925781" cy="685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65" y="409345"/>
            <a:ext cx="4154953" cy="31162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67" b="96889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11" y="4068678"/>
            <a:ext cx="214312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345" y="3873139"/>
            <a:ext cx="2534201" cy="2534201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69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36"/>
    </mc:Choice>
    <mc:Fallback xmlns="">
      <p:transition spd="slow" advTm="25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6383" y="2614412"/>
            <a:ext cx="6993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tài giỏi?</a:t>
            </a:r>
            <a:endParaRPr lang="en-US" sz="6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230" y="769847"/>
            <a:ext cx="925781" cy="68578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09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1"/>
    </mc:Choice>
    <mc:Fallback xmlns="">
      <p:transition spd="slow" advTm="11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51" y="366473"/>
            <a:ext cx="3496950" cy="2529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8667" l="2667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66" y="3805347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56" b="100000" l="222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842" y="765574"/>
            <a:ext cx="2409017" cy="24090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204" y="4063795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64327" y="174330"/>
            <a:ext cx="925781" cy="68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2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" y="-38637"/>
            <a:ext cx="11988651" cy="6728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98667" l="2667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58" y="3763584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7" b="94872" l="4688" r="9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91" y="95535"/>
            <a:ext cx="3312027" cy="302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74" y="3437478"/>
            <a:ext cx="3496950" cy="2529347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192000" y="6858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8500" l="3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84" y="4061825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64327" y="174330"/>
            <a:ext cx="925781" cy="685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30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80"/>
    </mc:Choice>
    <mc:Fallback xmlns="">
      <p:transition spd="slow" advTm="115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0429" y="1057796"/>
            <a:ext cx="925781" cy="68578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6858000"/>
            <a:ext cx="609600" cy="609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75786" y="1622738"/>
            <a:ext cx="3850783" cy="33581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6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02"/>
    </mc:Choice>
    <mc:Fallback xmlns="">
      <p:transition spd="slow" advTm="14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279" y="2704563"/>
            <a:ext cx="10759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CÁC CON VÀO BUỔI HỌC SAU!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2005" y="0"/>
            <a:ext cx="925781" cy="68578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09549" y="685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45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0"/>
    </mc:Choice>
    <mc:Fallback xmlns="">
      <p:transition spd="slow" advTm="9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7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26</Words>
  <Application>Microsoft Office PowerPoint</Application>
  <PresentationFormat>Widescreen</PresentationFormat>
  <Paragraphs>3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80</cp:revision>
  <dcterms:created xsi:type="dcterms:W3CDTF">2021-12-05T15:51:07Z</dcterms:created>
  <dcterms:modified xsi:type="dcterms:W3CDTF">2021-12-21T15:27:41Z</dcterms:modified>
</cp:coreProperties>
</file>