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313" r:id="rId5"/>
    <p:sldId id="280" r:id="rId6"/>
    <p:sldId id="282" r:id="rId7"/>
    <p:sldId id="265" r:id="rId8"/>
  </p:sldIdLst>
  <p:sldSz cx="18288000" cy="10287000"/>
  <p:notesSz cx="6858000" cy="9144000"/>
  <p:embeddedFontLst>
    <p:embeddedFont>
      <p:font typeface="Arimo" charset="0"/>
      <p:regular r:id="rId9"/>
    </p:embeddedFont>
    <p:embeddedFont>
      <p:font typeface="Calibri" pitchFamily="34" charset="0"/>
      <p:regular r:id="rId10"/>
      <p:bold r:id="rId11"/>
      <p:italic r:id="rId12"/>
      <p:boldItalic r:id="rId13"/>
    </p:embeddedFont>
    <p:embeddedFont>
      <p:font typeface="DejaVu Serif Italics" charset="0"/>
      <p:regular r:id="rId14"/>
    </p:embeddedFont>
    <p:embeddedFont>
      <p:font typeface="UTM Flavour"/>
      <p:regular r:id="rId15"/>
    </p:embeddedFont>
    <p:embeddedFont>
      <p:font typeface="DejaVu Serif" charset="0"/>
      <p:regular r:id="rId16"/>
    </p:embeddedFont>
    <p:embeddedFont>
      <p:font typeface="Noto Serif Display Black"/>
      <p:regular r:id="rId17"/>
    </p:embeddedFont>
    <p:embeddedFont>
      <p:font typeface="DejaVu Serif Bold" charset="0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22" autoAdjust="0"/>
  </p:normalViewPr>
  <p:slideViewPr>
    <p:cSldViewPr>
      <p:cViewPr>
        <p:scale>
          <a:sx n="51" d="100"/>
          <a:sy n="51" d="100"/>
        </p:scale>
        <p:origin x="-46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9.svg"/><Relationship Id="rId7" Type="http://schemas.openxmlformats.org/officeDocument/2006/relationships/image" Target="../media/image73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1.svg"/><Relationship Id="rId4" Type="http://schemas.openxmlformats.org/officeDocument/2006/relationships/image" Target="../media/image7.png"/><Relationship Id="rId9" Type="http://schemas.openxmlformats.org/officeDocument/2006/relationships/image" Target="../media/image75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svg"/><Relationship Id="rId5" Type="http://schemas.openxmlformats.org/officeDocument/2006/relationships/image" Target="../media/image12.png"/><Relationship Id="rId4" Type="http://schemas.openxmlformats.org/officeDocument/2006/relationships/image" Target="../media/image23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28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9725" b="972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7145474" y="-289303"/>
            <a:ext cx="793190" cy="866723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0" y="3841246"/>
            <a:ext cx="18288000" cy="538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272"/>
              </a:lnSpc>
            </a:pPr>
            <a:r>
              <a:rPr lang="en-US" sz="6623" dirty="0">
                <a:solidFill>
                  <a:srgbClr val="FF0000"/>
                </a:solidFill>
                <a:latin typeface="Noto Serif Display Black"/>
              </a:rPr>
              <a:t>LÀM QUEN VĂN HỌC</a:t>
            </a:r>
          </a:p>
          <a:p>
            <a:pPr algn="ctr">
              <a:lnSpc>
                <a:spcPts val="9552"/>
              </a:lnSpc>
            </a:pPr>
            <a:endParaRPr lang="en-US" sz="6623" dirty="0">
              <a:solidFill>
                <a:srgbClr val="FF0000"/>
              </a:solidFill>
              <a:latin typeface="Noto Serif Display Black"/>
            </a:endParaRPr>
          </a:p>
          <a:p>
            <a:pPr algn="ctr">
              <a:lnSpc>
                <a:spcPts val="9692"/>
              </a:lnSpc>
            </a:pPr>
            <a:endParaRPr lang="en-US" sz="6623" dirty="0">
              <a:solidFill>
                <a:srgbClr val="FF0000"/>
              </a:solidFill>
              <a:latin typeface="Noto Serif Display Black"/>
            </a:endParaRPr>
          </a:p>
          <a:p>
            <a:pPr algn="ctr">
              <a:lnSpc>
                <a:spcPts val="7032"/>
              </a:lnSpc>
            </a:pPr>
            <a:r>
              <a:rPr lang="en-US" sz="6923" dirty="0">
                <a:solidFill>
                  <a:srgbClr val="000000"/>
                </a:solidFill>
                <a:latin typeface="Noto Serif Display Black"/>
              </a:rPr>
              <a:t> </a:t>
            </a:r>
          </a:p>
          <a:p>
            <a:pPr algn="ctr">
              <a:lnSpc>
                <a:spcPts val="7032"/>
              </a:lnSpc>
            </a:pPr>
            <a:endParaRPr lang="en-US" sz="6923" dirty="0">
              <a:solidFill>
                <a:srgbClr val="000000"/>
              </a:solidFill>
              <a:latin typeface="Noto Serif Display Black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8214621" y="1837560"/>
            <a:ext cx="1858759" cy="1870860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0" y="134115"/>
            <a:ext cx="18288000" cy="24622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40"/>
              </a:lnSpc>
            </a:pPr>
            <a:r>
              <a:rPr lang="en-US" sz="4600" dirty="0">
                <a:solidFill>
                  <a:srgbClr val="A904ED"/>
                </a:solidFill>
                <a:latin typeface="Muli Black Bold"/>
              </a:rPr>
              <a:t>UỶ BAN NHÂN DÂN QUẬN LONG </a:t>
            </a:r>
            <a:r>
              <a:rPr lang="en-US" sz="4600" dirty="0" smtClean="0">
                <a:solidFill>
                  <a:srgbClr val="A904ED"/>
                </a:solidFill>
                <a:latin typeface="Muli Black Bold"/>
              </a:rPr>
              <a:t>BIÊN</a:t>
            </a:r>
          </a:p>
          <a:p>
            <a:pPr algn="ctr">
              <a:lnSpc>
                <a:spcPts val="6440"/>
              </a:lnSpc>
            </a:pPr>
            <a:r>
              <a:rPr lang="en-US" sz="4600" dirty="0" smtClean="0">
                <a:solidFill>
                  <a:srgbClr val="A904ED"/>
                </a:solidFill>
                <a:latin typeface="Muli Black Bold"/>
              </a:rPr>
              <a:t> TRƯỜNG MẦM NON ĐỨC GIANG</a:t>
            </a:r>
            <a:endParaRPr lang="en-US" sz="4600" dirty="0">
              <a:solidFill>
                <a:srgbClr val="A904ED"/>
              </a:solidFill>
              <a:latin typeface="Muli Black Bold"/>
            </a:endParaRPr>
          </a:p>
          <a:p>
            <a:pPr algn="ctr">
              <a:lnSpc>
                <a:spcPts val="6440"/>
              </a:lnSpc>
            </a:pPr>
            <a:r>
              <a:rPr lang="en-US" sz="100" dirty="0">
                <a:solidFill>
                  <a:srgbClr val="A904ED"/>
                </a:solidFill>
                <a:latin typeface="Muli Black Bold"/>
              </a:rPr>
              <a:t> TRƯỜNG MẦM NON ĐỨC </a:t>
            </a:r>
            <a:r>
              <a:rPr lang="en-US" sz="100" dirty="0" smtClean="0">
                <a:solidFill>
                  <a:srgbClr val="A904ED"/>
                </a:solidFill>
                <a:latin typeface="Muli Black Bold"/>
              </a:rPr>
              <a:t>GIANGTRƯỜNGTRYWWEFFFSFDS</a:t>
            </a:r>
            <a:endParaRPr lang="en-US" sz="100" dirty="0">
              <a:solidFill>
                <a:srgbClr val="A904ED"/>
              </a:solidFill>
              <a:latin typeface="Muli Black 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-349336" y="4738418"/>
            <a:ext cx="18288000" cy="55485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559"/>
              </a:lnSpc>
            </a:pPr>
            <a:r>
              <a:rPr lang="en-US" sz="6399" dirty="0" err="1">
                <a:solidFill>
                  <a:srgbClr val="FF0000"/>
                </a:solidFill>
                <a:latin typeface="UTM Flavour"/>
              </a:rPr>
              <a:t>Thơ</a:t>
            </a:r>
            <a:r>
              <a:rPr lang="en-US" sz="6399" dirty="0">
                <a:solidFill>
                  <a:srgbClr val="FF0000"/>
                </a:solidFill>
                <a:latin typeface="UTM Flavour"/>
              </a:rPr>
              <a:t> "</a:t>
            </a:r>
            <a:r>
              <a:rPr lang="en-US" sz="6399" dirty="0" err="1">
                <a:solidFill>
                  <a:srgbClr val="FF0000"/>
                </a:solidFill>
                <a:latin typeface="UTM Flavour"/>
              </a:rPr>
              <a:t>Chú</a:t>
            </a:r>
            <a:r>
              <a:rPr lang="en-US" sz="6399" dirty="0">
                <a:solidFill>
                  <a:srgbClr val="FF0000"/>
                </a:solidFill>
                <a:latin typeface="UTM Flavour"/>
              </a:rPr>
              <a:t> </a:t>
            </a:r>
            <a:r>
              <a:rPr lang="en-US" sz="6399" dirty="0" err="1">
                <a:solidFill>
                  <a:srgbClr val="FF0000"/>
                </a:solidFill>
                <a:latin typeface="UTM Flavour"/>
              </a:rPr>
              <a:t>giải</a:t>
            </a:r>
            <a:r>
              <a:rPr lang="en-US" sz="6399" dirty="0">
                <a:solidFill>
                  <a:srgbClr val="FF0000"/>
                </a:solidFill>
                <a:latin typeface="UTM Flavour"/>
              </a:rPr>
              <a:t> </a:t>
            </a:r>
            <a:r>
              <a:rPr lang="en-US" sz="6399" dirty="0" err="1">
                <a:solidFill>
                  <a:srgbClr val="FF0000"/>
                </a:solidFill>
                <a:latin typeface="UTM Flavour"/>
              </a:rPr>
              <a:t>phóng</a:t>
            </a:r>
            <a:r>
              <a:rPr lang="en-US" sz="6399" dirty="0">
                <a:solidFill>
                  <a:srgbClr val="FF0000"/>
                </a:solidFill>
                <a:latin typeface="UTM Flavour"/>
              </a:rPr>
              <a:t> </a:t>
            </a:r>
            <a:r>
              <a:rPr lang="en-US" sz="6399" dirty="0" err="1">
                <a:solidFill>
                  <a:srgbClr val="FF0000"/>
                </a:solidFill>
                <a:latin typeface="UTM Flavour"/>
              </a:rPr>
              <a:t>quân</a:t>
            </a:r>
            <a:r>
              <a:rPr lang="en-US" sz="6399" dirty="0">
                <a:solidFill>
                  <a:srgbClr val="FF0000"/>
                </a:solidFill>
                <a:latin typeface="UTM Flavour"/>
              </a:rPr>
              <a:t>"</a:t>
            </a:r>
          </a:p>
          <a:p>
            <a:pPr algn="ctr">
              <a:lnSpc>
                <a:spcPts val="7279"/>
              </a:lnSpc>
            </a:pPr>
            <a:r>
              <a:rPr lang="en-US" sz="1200" dirty="0">
                <a:solidFill>
                  <a:srgbClr val="1D00AD"/>
                </a:solidFill>
                <a:latin typeface="UTM Flavour"/>
              </a:rPr>
              <a:t> </a:t>
            </a:r>
          </a:p>
          <a:p>
            <a:pPr algn="ctr">
              <a:lnSpc>
                <a:spcPts val="7279"/>
              </a:lnSpc>
            </a:pPr>
            <a:r>
              <a:rPr lang="en-US" sz="4400" dirty="0" err="1">
                <a:solidFill>
                  <a:srgbClr val="1D00AD"/>
                </a:solidFill>
                <a:latin typeface="UTM Flavour"/>
              </a:rPr>
              <a:t>Lứa</a:t>
            </a:r>
            <a:r>
              <a:rPr lang="en-US" sz="4400" dirty="0">
                <a:solidFill>
                  <a:srgbClr val="1D00AD"/>
                </a:solidFill>
                <a:latin typeface="UTM Flavour"/>
              </a:rPr>
              <a:t> </a:t>
            </a:r>
            <a:r>
              <a:rPr lang="en-US" sz="4400" dirty="0" err="1">
                <a:solidFill>
                  <a:srgbClr val="1D00AD"/>
                </a:solidFill>
                <a:latin typeface="UTM Flavour"/>
              </a:rPr>
              <a:t>tuổi</a:t>
            </a:r>
            <a:r>
              <a:rPr lang="en-US" sz="4400" dirty="0">
                <a:solidFill>
                  <a:srgbClr val="1D00AD"/>
                </a:solidFill>
                <a:latin typeface="UTM Flavour"/>
              </a:rPr>
              <a:t>: 4-5 </a:t>
            </a:r>
            <a:r>
              <a:rPr lang="en-US" sz="4400" dirty="0" err="1">
                <a:solidFill>
                  <a:srgbClr val="1D00AD"/>
                </a:solidFill>
                <a:latin typeface="UTM Flavour"/>
              </a:rPr>
              <a:t>Tuổi</a:t>
            </a:r>
            <a:endParaRPr lang="en-US" sz="4400" dirty="0">
              <a:solidFill>
                <a:srgbClr val="1D00AD"/>
              </a:solidFill>
              <a:latin typeface="UTM Flavour"/>
            </a:endParaRPr>
          </a:p>
          <a:p>
            <a:pPr algn="ctr">
              <a:lnSpc>
                <a:spcPts val="7279"/>
              </a:lnSpc>
            </a:pPr>
            <a:r>
              <a:rPr lang="en-US" sz="4400" dirty="0">
                <a:solidFill>
                  <a:srgbClr val="1D00AD"/>
                </a:solidFill>
                <a:latin typeface="UTM Flavour"/>
              </a:rPr>
              <a:t> </a:t>
            </a:r>
            <a:r>
              <a:rPr lang="en-US" sz="4400" dirty="0" err="1">
                <a:solidFill>
                  <a:srgbClr val="1D00AD"/>
                </a:solidFill>
                <a:latin typeface="UTM Flavour"/>
              </a:rPr>
              <a:t>Giáo</a:t>
            </a:r>
            <a:r>
              <a:rPr lang="en-US" sz="4400" dirty="0">
                <a:solidFill>
                  <a:srgbClr val="1D00AD"/>
                </a:solidFill>
                <a:latin typeface="UTM Flavour"/>
              </a:rPr>
              <a:t> </a:t>
            </a:r>
            <a:r>
              <a:rPr lang="en-US" sz="4400" dirty="0" err="1">
                <a:solidFill>
                  <a:srgbClr val="1D00AD"/>
                </a:solidFill>
                <a:latin typeface="UTM Flavour"/>
              </a:rPr>
              <a:t>viên</a:t>
            </a:r>
            <a:r>
              <a:rPr lang="en-US" sz="4400" dirty="0">
                <a:solidFill>
                  <a:srgbClr val="1D00AD"/>
                </a:solidFill>
                <a:latin typeface="UTM Flavour"/>
              </a:rPr>
              <a:t>: </a:t>
            </a:r>
            <a:r>
              <a:rPr lang="en-US" sz="4400" dirty="0" err="1">
                <a:solidFill>
                  <a:srgbClr val="1D00AD"/>
                </a:solidFill>
                <a:latin typeface="UTM Flavour"/>
              </a:rPr>
              <a:t>Nguyễn</a:t>
            </a:r>
            <a:r>
              <a:rPr lang="en-US" sz="4400" dirty="0">
                <a:solidFill>
                  <a:srgbClr val="1D00AD"/>
                </a:solidFill>
                <a:latin typeface="UTM Flavour"/>
              </a:rPr>
              <a:t> </a:t>
            </a:r>
            <a:r>
              <a:rPr lang="en-US" sz="4400" dirty="0" err="1">
                <a:solidFill>
                  <a:srgbClr val="1D00AD"/>
                </a:solidFill>
                <a:latin typeface="UTM Flavour"/>
              </a:rPr>
              <a:t>Thị</a:t>
            </a:r>
            <a:r>
              <a:rPr lang="en-US" sz="4400" dirty="0">
                <a:solidFill>
                  <a:srgbClr val="1D00AD"/>
                </a:solidFill>
                <a:latin typeface="UTM Flavour"/>
              </a:rPr>
              <a:t> </a:t>
            </a:r>
            <a:r>
              <a:rPr lang="en-US" sz="4400" dirty="0" err="1">
                <a:solidFill>
                  <a:srgbClr val="1D00AD"/>
                </a:solidFill>
                <a:latin typeface="UTM Flavour"/>
              </a:rPr>
              <a:t>Hương</a:t>
            </a:r>
            <a:endParaRPr lang="en-US" sz="4400" dirty="0">
              <a:solidFill>
                <a:srgbClr val="1D00AD"/>
              </a:solidFill>
              <a:latin typeface="UTM Flavour"/>
            </a:endParaRPr>
          </a:p>
          <a:p>
            <a:pPr algn="ctr">
              <a:lnSpc>
                <a:spcPts val="7279"/>
              </a:lnSpc>
            </a:pPr>
            <a:endParaRPr lang="en-US" sz="1200" dirty="0">
              <a:solidFill>
                <a:srgbClr val="1D00AD"/>
              </a:solidFill>
              <a:latin typeface="UTM Flavou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4137661" y="269988"/>
            <a:ext cx="11102339" cy="24109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800"/>
              </a:lnSpc>
            </a:pPr>
            <a:r>
              <a:rPr lang="en-US" sz="7000" dirty="0">
                <a:solidFill>
                  <a:srgbClr val="1D00AD"/>
                </a:solidFill>
                <a:latin typeface="Noto Serif Display Black"/>
              </a:rPr>
              <a:t>MỤC ĐÍCH- YÊU CẦU</a:t>
            </a:r>
          </a:p>
          <a:p>
            <a:pPr algn="ctr">
              <a:lnSpc>
                <a:spcPts val="8960"/>
              </a:lnSpc>
            </a:pPr>
            <a:endParaRPr lang="en-US" sz="7000" dirty="0">
              <a:solidFill>
                <a:srgbClr val="1D00AD"/>
              </a:solidFill>
              <a:latin typeface="Noto Serif Display Black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838199" y="1805994"/>
            <a:ext cx="15255659" cy="76302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619"/>
              </a:lnSpc>
            </a:pPr>
            <a:r>
              <a:rPr lang="en-US" sz="3200" dirty="0">
                <a:solidFill>
                  <a:srgbClr val="1D00AD"/>
                </a:solidFill>
                <a:latin typeface="Times New Roman" pitchFamily="18" charset="0"/>
                <a:cs typeface="Times New Roman" pitchFamily="18" charset="0"/>
              </a:rPr>
              <a:t>1)</a:t>
            </a:r>
            <a:r>
              <a:rPr lang="en-US" sz="3200" dirty="0" err="1">
                <a:solidFill>
                  <a:srgbClr val="1D00AD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3200" dirty="0">
                <a:solidFill>
                  <a:srgbClr val="1D00A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D00AD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endParaRPr lang="en-US" sz="3200" dirty="0">
              <a:solidFill>
                <a:srgbClr val="1D00AD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4619"/>
              </a:lnSpc>
            </a:pPr>
            <a:r>
              <a:rPr lang="en-US" sz="3200" dirty="0">
                <a:solidFill>
                  <a:srgbClr val="1D00AD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dirty="0" err="1">
                <a:solidFill>
                  <a:srgbClr val="1D00AD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200" dirty="0">
                <a:solidFill>
                  <a:srgbClr val="1D00A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D00AD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3200" dirty="0">
                <a:solidFill>
                  <a:srgbClr val="1D00A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D00AD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200" dirty="0">
                <a:solidFill>
                  <a:srgbClr val="1D00A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D00AD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solidFill>
                  <a:srgbClr val="1D00A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D00AD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200" dirty="0">
                <a:solidFill>
                  <a:srgbClr val="1D00AD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1D00AD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200" dirty="0">
                <a:solidFill>
                  <a:srgbClr val="1D00A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D00AD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dirty="0">
                <a:solidFill>
                  <a:srgbClr val="1D00A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D00AD"/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3200" dirty="0">
                <a:solidFill>
                  <a:srgbClr val="1D00AD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ts val="4619"/>
              </a:lnSpc>
            </a:pPr>
            <a:r>
              <a:rPr lang="en-US" sz="3200" dirty="0">
                <a:solidFill>
                  <a:srgbClr val="1D00AD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dirty="0" err="1">
                <a:solidFill>
                  <a:srgbClr val="1D00AD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200" dirty="0">
                <a:solidFill>
                  <a:srgbClr val="1D00A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D00AD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200" dirty="0">
                <a:solidFill>
                  <a:srgbClr val="1D00A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D00AD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200" dirty="0">
                <a:solidFill>
                  <a:srgbClr val="1D00AD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200" dirty="0" err="1">
                <a:solidFill>
                  <a:srgbClr val="1D00AD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solidFill>
                  <a:srgbClr val="1D00A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D00AD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200" dirty="0">
                <a:solidFill>
                  <a:srgbClr val="1D00AD"/>
                </a:solidFill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sz="3200" dirty="0" err="1">
                <a:solidFill>
                  <a:srgbClr val="1D00AD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200" dirty="0">
                <a:solidFill>
                  <a:srgbClr val="1D00A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D00AD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200" dirty="0">
                <a:solidFill>
                  <a:srgbClr val="1D00A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D00AD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1D00A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D00AD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1D00A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D00AD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200" dirty="0">
                <a:solidFill>
                  <a:srgbClr val="1D00A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D00AD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200" dirty="0">
                <a:solidFill>
                  <a:srgbClr val="1D00A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D00AD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solidFill>
                  <a:srgbClr val="1D00A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D00AD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dirty="0">
                <a:solidFill>
                  <a:srgbClr val="1D00A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D00AD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200" dirty="0">
                <a:solidFill>
                  <a:srgbClr val="1D00A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D00AD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200" dirty="0">
                <a:solidFill>
                  <a:srgbClr val="1D00A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D00AD"/>
                </a:solidFill>
                <a:latin typeface="Times New Roman" pitchFamily="18" charset="0"/>
                <a:cs typeface="Times New Roman" pitchFamily="18" charset="0"/>
              </a:rPr>
              <a:t>phóng</a:t>
            </a:r>
            <a:r>
              <a:rPr lang="en-US" sz="3200" dirty="0">
                <a:solidFill>
                  <a:srgbClr val="1D00A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D00AD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3200" dirty="0">
                <a:solidFill>
                  <a:srgbClr val="1D00A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D00AD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1D00A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D00AD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3200" dirty="0">
                <a:solidFill>
                  <a:srgbClr val="1D00A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D00AD"/>
                </a:solidFill>
                <a:latin typeface="Times New Roman" pitchFamily="18" charset="0"/>
                <a:cs typeface="Times New Roman" pitchFamily="18" charset="0"/>
              </a:rPr>
              <a:t>mơ</a:t>
            </a:r>
            <a:r>
              <a:rPr lang="en-US" sz="3200" dirty="0">
                <a:solidFill>
                  <a:srgbClr val="1D00A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D00AD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200" dirty="0">
                <a:solidFill>
                  <a:srgbClr val="1D00A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D00AD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dirty="0">
                <a:solidFill>
                  <a:srgbClr val="1D00A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D00AD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1D00A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D00AD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1D00A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D00AD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1D00A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D00AD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200" dirty="0">
                <a:solidFill>
                  <a:srgbClr val="1D00AD"/>
                </a:solidFill>
                <a:latin typeface="Times New Roman" pitchFamily="18" charset="0"/>
                <a:cs typeface="Times New Roman" pitchFamily="18" charset="0"/>
              </a:rPr>
              <a:t>”.</a:t>
            </a:r>
          </a:p>
          <a:p>
            <a:pPr>
              <a:lnSpc>
                <a:spcPts val="4619"/>
              </a:lnSpc>
            </a:pPr>
            <a:r>
              <a:rPr lang="en-US" sz="3200" dirty="0">
                <a:solidFill>
                  <a:srgbClr val="1D00AD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dirty="0" err="1">
                <a:solidFill>
                  <a:srgbClr val="1D00AD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200" dirty="0">
                <a:solidFill>
                  <a:srgbClr val="1D00A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D00AD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200" dirty="0">
                <a:solidFill>
                  <a:srgbClr val="1D00A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D00AD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>
                <a:solidFill>
                  <a:srgbClr val="1D00A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D00AD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3200" dirty="0">
                <a:solidFill>
                  <a:srgbClr val="1D00A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D00AD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rgbClr val="1D00A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D00AD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solidFill>
                  <a:srgbClr val="1D00A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D00AD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200" dirty="0">
                <a:solidFill>
                  <a:srgbClr val="1D00AD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>
                <a:solidFill>
                  <a:srgbClr val="1D00AD"/>
                </a:solidFill>
                <a:latin typeface="Times New Roman" pitchFamily="18" charset="0"/>
                <a:cs typeface="Times New Roman" pitchFamily="18" charset="0"/>
              </a:rPr>
              <a:t>má</a:t>
            </a:r>
            <a:endParaRPr lang="en-US" sz="3200" dirty="0">
              <a:solidFill>
                <a:srgbClr val="1D00AD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4619"/>
              </a:lnSpc>
            </a:pPr>
            <a:r>
              <a:rPr lang="en-US" sz="3200" dirty="0">
                <a:solidFill>
                  <a:srgbClr val="1D00AD"/>
                </a:solidFill>
                <a:latin typeface="Times New Roman" pitchFamily="18" charset="0"/>
                <a:cs typeface="Times New Roman" pitchFamily="18" charset="0"/>
              </a:rPr>
              <a:t>2)</a:t>
            </a:r>
            <a:r>
              <a:rPr lang="en-US" sz="3200" dirty="0" err="1">
                <a:solidFill>
                  <a:srgbClr val="1D00AD"/>
                </a:solidFill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sz="3200" dirty="0">
                <a:solidFill>
                  <a:srgbClr val="1D00A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D00AD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endParaRPr lang="en-US" sz="3200" dirty="0">
              <a:solidFill>
                <a:srgbClr val="1D00AD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4619"/>
              </a:lnSpc>
            </a:pPr>
            <a:r>
              <a:rPr lang="en-US" sz="3200" dirty="0">
                <a:solidFill>
                  <a:srgbClr val="1D00AD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dirty="0" err="1">
                <a:solidFill>
                  <a:srgbClr val="1D00AD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200" dirty="0">
                <a:solidFill>
                  <a:srgbClr val="1D00A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D00AD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dirty="0">
                <a:solidFill>
                  <a:srgbClr val="1D00A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D00AD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3200" dirty="0">
                <a:solidFill>
                  <a:srgbClr val="1D00A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D00AD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200" dirty="0">
                <a:solidFill>
                  <a:srgbClr val="1D00A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D00AD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solidFill>
                  <a:srgbClr val="1D00A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D00AD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200" dirty="0">
                <a:solidFill>
                  <a:srgbClr val="1D00AD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1D00AD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200" dirty="0">
                <a:solidFill>
                  <a:srgbClr val="1D00A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D00AD"/>
                </a:solidFill>
                <a:latin typeface="Times New Roman" pitchFamily="18" charset="0"/>
                <a:cs typeface="Times New Roman" pitchFamily="18" charset="0"/>
              </a:rPr>
              <a:t>lộ</a:t>
            </a:r>
            <a:r>
              <a:rPr lang="en-US" sz="3200" dirty="0">
                <a:solidFill>
                  <a:srgbClr val="1D00A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D00AD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200" dirty="0">
                <a:solidFill>
                  <a:srgbClr val="1D00A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D00AD"/>
                </a:solidFill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3200" dirty="0">
                <a:solidFill>
                  <a:srgbClr val="1D00AD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3200" dirty="0" err="1">
                <a:solidFill>
                  <a:srgbClr val="1D00AD"/>
                </a:solidFill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3200" dirty="0">
                <a:solidFill>
                  <a:srgbClr val="1D00A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D00AD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200" dirty="0">
                <a:solidFill>
                  <a:srgbClr val="1D00A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D00AD"/>
                </a:solidFill>
                <a:latin typeface="Times New Roman" pitchFamily="18" charset="0"/>
                <a:cs typeface="Times New Roman" pitchFamily="18" charset="0"/>
              </a:rPr>
              <a:t>cử</a:t>
            </a:r>
            <a:r>
              <a:rPr lang="en-US" sz="3200" dirty="0">
                <a:solidFill>
                  <a:srgbClr val="1D00A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D00AD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dirty="0">
                <a:solidFill>
                  <a:srgbClr val="1D00A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D00AD"/>
                </a:solidFill>
                <a:latin typeface="Times New Roman" pitchFamily="18" charset="0"/>
                <a:cs typeface="Times New Roman" pitchFamily="18" charset="0"/>
              </a:rPr>
              <a:t>điệu</a:t>
            </a:r>
            <a:r>
              <a:rPr lang="en-US" sz="3200" dirty="0">
                <a:solidFill>
                  <a:srgbClr val="1D00A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D00AD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200" dirty="0">
                <a:solidFill>
                  <a:srgbClr val="1D00A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D00AD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>
                <a:solidFill>
                  <a:srgbClr val="1D00A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D00AD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dirty="0">
                <a:solidFill>
                  <a:srgbClr val="1D00A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D00AD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endParaRPr lang="en-US" sz="3200" dirty="0">
              <a:solidFill>
                <a:srgbClr val="1D00AD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4619"/>
              </a:lnSpc>
            </a:pPr>
            <a:r>
              <a:rPr lang="en-US" sz="3200" dirty="0">
                <a:solidFill>
                  <a:srgbClr val="1D00AD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dirty="0" err="1">
                <a:solidFill>
                  <a:srgbClr val="1D00AD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200" dirty="0">
                <a:solidFill>
                  <a:srgbClr val="1D00A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D00AD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200" dirty="0">
                <a:solidFill>
                  <a:srgbClr val="1D00A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D00AD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dirty="0">
                <a:solidFill>
                  <a:srgbClr val="1D00A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D00AD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solidFill>
                  <a:srgbClr val="1D00A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D00AD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dirty="0">
                <a:solidFill>
                  <a:srgbClr val="1D00A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D00AD"/>
                </a:solidFill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3200" dirty="0">
                <a:solidFill>
                  <a:srgbClr val="1D00A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D00AD"/>
                </a:solidFill>
                <a:latin typeface="Times New Roman" pitchFamily="18" charset="0"/>
                <a:cs typeface="Times New Roman" pitchFamily="18" charset="0"/>
              </a:rPr>
              <a:t>ràng</a:t>
            </a:r>
            <a:r>
              <a:rPr lang="en-US" sz="3200" dirty="0">
                <a:solidFill>
                  <a:srgbClr val="1D00A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D00AD"/>
                </a:solidFill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3200" dirty="0">
                <a:solidFill>
                  <a:srgbClr val="1D00A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D00AD"/>
                </a:solidFill>
                <a:latin typeface="Times New Roman" pitchFamily="18" charset="0"/>
                <a:cs typeface="Times New Roman" pitchFamily="18" charset="0"/>
              </a:rPr>
              <a:t>lạc</a:t>
            </a:r>
            <a:endParaRPr lang="en-US" sz="3200" dirty="0">
              <a:solidFill>
                <a:srgbClr val="1D00AD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4619"/>
              </a:lnSpc>
            </a:pPr>
            <a:r>
              <a:rPr lang="en-US" sz="3200" dirty="0">
                <a:solidFill>
                  <a:srgbClr val="1D00AD"/>
                </a:solidFill>
                <a:latin typeface="Times New Roman" pitchFamily="18" charset="0"/>
                <a:cs typeface="Times New Roman" pitchFamily="18" charset="0"/>
              </a:rPr>
              <a:t>3)</a:t>
            </a:r>
            <a:r>
              <a:rPr lang="en-US" sz="3200" dirty="0" err="1">
                <a:solidFill>
                  <a:srgbClr val="1D00AD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3200" dirty="0">
                <a:solidFill>
                  <a:srgbClr val="1D00A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D00AD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endParaRPr lang="en-US" sz="3200" dirty="0">
              <a:solidFill>
                <a:srgbClr val="1D00AD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4619"/>
              </a:lnSpc>
            </a:pPr>
            <a:r>
              <a:rPr lang="en-US" sz="3200" dirty="0">
                <a:solidFill>
                  <a:srgbClr val="1D00AD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solidFill>
                  <a:srgbClr val="1D00AD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200" dirty="0">
                <a:solidFill>
                  <a:srgbClr val="1D00A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D00AD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dirty="0">
                <a:solidFill>
                  <a:srgbClr val="1D00A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D00AD"/>
                </a:solidFill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3200" dirty="0">
                <a:solidFill>
                  <a:srgbClr val="1D00A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D00AD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3200" dirty="0">
                <a:solidFill>
                  <a:srgbClr val="1D00A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D00AD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1D00A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D00AD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dirty="0">
                <a:solidFill>
                  <a:srgbClr val="1D00A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D00AD"/>
                </a:solidFill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3200" dirty="0">
                <a:solidFill>
                  <a:srgbClr val="1D00A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D00AD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200" dirty="0">
                <a:solidFill>
                  <a:srgbClr val="1D00A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D00AD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200" dirty="0">
                <a:solidFill>
                  <a:srgbClr val="1D00A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D00AD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endParaRPr lang="en-US" sz="3200" dirty="0">
              <a:solidFill>
                <a:srgbClr val="1D00AD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4619"/>
              </a:lnSpc>
            </a:pPr>
            <a:r>
              <a:rPr lang="en-US" sz="3200" dirty="0">
                <a:solidFill>
                  <a:srgbClr val="1D00AD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dirty="0" err="1">
                <a:solidFill>
                  <a:srgbClr val="1D00AD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200" dirty="0">
                <a:solidFill>
                  <a:srgbClr val="1D00A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D00AD"/>
                </a:solidFill>
                <a:latin typeface="Times New Roman" pitchFamily="18" charset="0"/>
                <a:cs typeface="Times New Roman" pitchFamily="18" charset="0"/>
              </a:rPr>
              <a:t>hứng</a:t>
            </a:r>
            <a:r>
              <a:rPr lang="en-US" sz="3200" dirty="0">
                <a:solidFill>
                  <a:srgbClr val="1D00A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D00AD"/>
                </a:solidFill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sz="3200" dirty="0">
                <a:solidFill>
                  <a:srgbClr val="1D00A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D00AD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3200" dirty="0">
                <a:solidFill>
                  <a:srgbClr val="1D00A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D00AD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200" dirty="0">
                <a:solidFill>
                  <a:srgbClr val="1D00A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D00AD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200" dirty="0">
                <a:solidFill>
                  <a:srgbClr val="1D00A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D00AD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3200" dirty="0">
              <a:solidFill>
                <a:srgbClr val="1D00AD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4619"/>
              </a:lnSpc>
            </a:pPr>
            <a:endParaRPr lang="en-US" sz="1200" dirty="0">
              <a:solidFill>
                <a:srgbClr val="1D00AD"/>
              </a:solidFill>
              <a:latin typeface="Arimo"/>
            </a:endParaRPr>
          </a:p>
          <a:p>
            <a:pPr>
              <a:lnSpc>
                <a:spcPts val="4269"/>
              </a:lnSpc>
            </a:pPr>
            <a:endParaRPr lang="en-US" sz="1200" dirty="0">
              <a:solidFill>
                <a:srgbClr val="1D00AD"/>
              </a:solidFill>
              <a:latin typeface="Arim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2" y="0"/>
            <a:ext cx="18288000" cy="10858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114800" y="2095500"/>
            <a:ext cx="1005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1: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Ổn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chức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- Cho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”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6402041">
            <a:off x="14986932" y="-2013631"/>
            <a:ext cx="4197704" cy="541639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4537102">
            <a:off x="6286356" y="8458777"/>
            <a:ext cx="4197704" cy="541639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102633">
            <a:off x="-915667" y="7521475"/>
            <a:ext cx="3888733" cy="388873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400814" y="-1498184"/>
            <a:ext cx="3888733" cy="388873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1516694" y="-627967"/>
            <a:ext cx="4742721" cy="386531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289548" y="7896748"/>
            <a:ext cx="4742721" cy="386531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6320368" y="6288797"/>
            <a:ext cx="2880418" cy="296950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785818" y="-1197169"/>
            <a:ext cx="2880418" cy="2969503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0" y="182807"/>
            <a:ext cx="18288000" cy="41036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260"/>
              </a:lnSpc>
            </a:pPr>
            <a:r>
              <a:rPr lang="en-US" sz="5900" dirty="0">
                <a:solidFill>
                  <a:srgbClr val="1D00AD"/>
                </a:solidFill>
                <a:latin typeface="Noto Serif Display Black"/>
              </a:rPr>
              <a:t> </a:t>
            </a:r>
            <a:r>
              <a:rPr lang="en-US" sz="5900" dirty="0" err="1">
                <a:solidFill>
                  <a:srgbClr val="1D00AD"/>
                </a:solidFill>
                <a:latin typeface="Noto Serif Display Black"/>
              </a:rPr>
              <a:t>Chú</a:t>
            </a:r>
            <a:r>
              <a:rPr lang="en-US" sz="5900" dirty="0">
                <a:solidFill>
                  <a:srgbClr val="1D00AD"/>
                </a:solidFill>
                <a:latin typeface="Noto Serif Display Black"/>
              </a:rPr>
              <a:t> </a:t>
            </a:r>
            <a:r>
              <a:rPr lang="en-US" sz="5900" dirty="0" err="1">
                <a:solidFill>
                  <a:srgbClr val="1D00AD"/>
                </a:solidFill>
                <a:latin typeface="Noto Serif Display Black"/>
              </a:rPr>
              <a:t>Giải</a:t>
            </a:r>
            <a:r>
              <a:rPr lang="en-US" sz="5900" dirty="0">
                <a:solidFill>
                  <a:srgbClr val="1D00AD"/>
                </a:solidFill>
                <a:latin typeface="Noto Serif Display Black"/>
              </a:rPr>
              <a:t> </a:t>
            </a:r>
            <a:r>
              <a:rPr lang="en-US" sz="5900" dirty="0" err="1">
                <a:solidFill>
                  <a:srgbClr val="1D00AD"/>
                </a:solidFill>
                <a:latin typeface="Noto Serif Display Black"/>
              </a:rPr>
              <a:t>Phóng</a:t>
            </a:r>
            <a:r>
              <a:rPr lang="en-US" sz="5900" dirty="0">
                <a:solidFill>
                  <a:srgbClr val="1D00AD"/>
                </a:solidFill>
                <a:latin typeface="Noto Serif Display Black"/>
              </a:rPr>
              <a:t> </a:t>
            </a:r>
            <a:r>
              <a:rPr lang="en-US" sz="5900" dirty="0" err="1">
                <a:solidFill>
                  <a:srgbClr val="1D00AD"/>
                </a:solidFill>
                <a:latin typeface="Noto Serif Display Black"/>
              </a:rPr>
              <a:t>Quân</a:t>
            </a:r>
            <a:r>
              <a:rPr lang="en-US" sz="5900" dirty="0">
                <a:solidFill>
                  <a:srgbClr val="1D00AD"/>
                </a:solidFill>
                <a:latin typeface="Noto Serif Display Black"/>
              </a:rPr>
              <a:t> </a:t>
            </a:r>
          </a:p>
          <a:p>
            <a:pPr algn="ctr">
              <a:lnSpc>
                <a:spcPts val="5740"/>
              </a:lnSpc>
            </a:pPr>
            <a:r>
              <a:rPr lang="en-US" sz="3600" dirty="0">
                <a:solidFill>
                  <a:srgbClr val="1D00AD"/>
                </a:solidFill>
                <a:latin typeface="Times New Roman" pitchFamily="18" charset="0"/>
                <a:cs typeface="Times New Roman" pitchFamily="18" charset="0"/>
              </a:rPr>
              <a:t>-TG: </a:t>
            </a:r>
            <a:r>
              <a:rPr lang="en-US" sz="3600" dirty="0" err="1">
                <a:solidFill>
                  <a:srgbClr val="1D00AD"/>
                </a:solidFill>
                <a:latin typeface="Times New Roman" pitchFamily="18" charset="0"/>
                <a:cs typeface="Times New Roman" pitchFamily="18" charset="0"/>
              </a:rPr>
              <a:t>Cẩm</a:t>
            </a:r>
            <a:r>
              <a:rPr lang="en-US" sz="3600" dirty="0">
                <a:solidFill>
                  <a:srgbClr val="1D00A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1D00AD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endParaRPr lang="en-US" sz="3600" dirty="0">
              <a:solidFill>
                <a:srgbClr val="1D00AD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8960"/>
              </a:lnSpc>
            </a:pPr>
            <a:endParaRPr lang="en-US" sz="100" dirty="0">
              <a:solidFill>
                <a:srgbClr val="1D00AD"/>
              </a:solidFill>
              <a:latin typeface="Arimo"/>
            </a:endParaRPr>
          </a:p>
          <a:p>
            <a:pPr algn="ctr">
              <a:lnSpc>
                <a:spcPts val="8960"/>
              </a:lnSpc>
            </a:pPr>
            <a:endParaRPr lang="en-US" sz="100" dirty="0">
              <a:solidFill>
                <a:srgbClr val="1D00AD"/>
              </a:solidFill>
              <a:latin typeface="Arimo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401608" y="2089046"/>
            <a:ext cx="17259300" cy="86433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80"/>
              </a:lnSpc>
            </a:pPr>
            <a:r>
              <a:rPr lang="en-US" sz="3700" dirty="0" err="1">
                <a:solidFill>
                  <a:srgbClr val="1D00AD"/>
                </a:solidFill>
                <a:latin typeface="DejaVu Serif Italics"/>
              </a:rPr>
              <a:t>Chú</a:t>
            </a:r>
            <a:r>
              <a:rPr lang="en-US" sz="3700" dirty="0">
                <a:solidFill>
                  <a:srgbClr val="1D00AD"/>
                </a:solidFill>
                <a:latin typeface="DejaVu Serif Italics"/>
              </a:rPr>
              <a:t> </a:t>
            </a:r>
            <a:r>
              <a:rPr lang="en-US" sz="3700" dirty="0" err="1">
                <a:solidFill>
                  <a:srgbClr val="1D00AD"/>
                </a:solidFill>
                <a:latin typeface="DejaVu Serif Italics"/>
              </a:rPr>
              <a:t>là</a:t>
            </a:r>
            <a:r>
              <a:rPr lang="en-US" sz="3700" dirty="0">
                <a:solidFill>
                  <a:srgbClr val="1D00AD"/>
                </a:solidFill>
                <a:latin typeface="DejaVu Serif Italics"/>
              </a:rPr>
              <a:t> </a:t>
            </a:r>
            <a:r>
              <a:rPr lang="en-US" sz="3700" dirty="0" err="1">
                <a:solidFill>
                  <a:srgbClr val="1D00AD"/>
                </a:solidFill>
                <a:latin typeface="DejaVu Serif Italics"/>
              </a:rPr>
              <a:t>chú</a:t>
            </a:r>
            <a:r>
              <a:rPr lang="en-US" sz="3700" dirty="0">
                <a:solidFill>
                  <a:srgbClr val="1D00AD"/>
                </a:solidFill>
                <a:latin typeface="DejaVu Serif Italics"/>
              </a:rPr>
              <a:t> </a:t>
            </a:r>
            <a:r>
              <a:rPr lang="en-US" sz="3700" dirty="0" err="1">
                <a:solidFill>
                  <a:srgbClr val="1D00AD"/>
                </a:solidFill>
                <a:latin typeface="DejaVu Serif Italics"/>
              </a:rPr>
              <a:t>em</a:t>
            </a:r>
            <a:endParaRPr lang="en-US" sz="3700" dirty="0">
              <a:solidFill>
                <a:srgbClr val="1D00AD"/>
              </a:solidFill>
              <a:latin typeface="DejaVu Serif Italics"/>
            </a:endParaRPr>
          </a:p>
          <a:p>
            <a:pPr algn="ctr">
              <a:lnSpc>
                <a:spcPts val="5180"/>
              </a:lnSpc>
            </a:pPr>
            <a:r>
              <a:rPr lang="en-US" sz="4400" dirty="0">
                <a:solidFill>
                  <a:srgbClr val="1D00A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1D00AD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4400" dirty="0">
                <a:solidFill>
                  <a:srgbClr val="1D00A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1D00AD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4400" dirty="0">
                <a:solidFill>
                  <a:srgbClr val="1D00A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1D00AD"/>
                </a:solidFill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4400" dirty="0">
                <a:solidFill>
                  <a:srgbClr val="1D00A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1D00AD"/>
                </a:solidFill>
                <a:latin typeface="Times New Roman" pitchFamily="18" charset="0"/>
                <a:cs typeface="Times New Roman" pitchFamily="18" charset="0"/>
              </a:rPr>
              <a:t>tuyến</a:t>
            </a:r>
            <a:r>
              <a:rPr lang="en-US" sz="4400" dirty="0">
                <a:solidFill>
                  <a:srgbClr val="1D00AD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dirty="0" err="1">
                <a:solidFill>
                  <a:srgbClr val="1D00AD"/>
                </a:solidFill>
                <a:latin typeface="Times New Roman" pitchFamily="18" charset="0"/>
                <a:cs typeface="Times New Roman" pitchFamily="18" charset="0"/>
              </a:rPr>
              <a:t>nửa</a:t>
            </a:r>
            <a:r>
              <a:rPr lang="en-US" sz="4400" dirty="0">
                <a:solidFill>
                  <a:srgbClr val="1D00A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1D00AD"/>
                </a:solidFill>
                <a:latin typeface="Times New Roman" pitchFamily="18" charset="0"/>
                <a:cs typeface="Times New Roman" pitchFamily="18" charset="0"/>
              </a:rPr>
              <a:t>đêm</a:t>
            </a:r>
            <a:r>
              <a:rPr lang="en-US" sz="4400" dirty="0">
                <a:solidFill>
                  <a:srgbClr val="1D00A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1D00AD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4400" dirty="0">
                <a:solidFill>
                  <a:srgbClr val="1D00A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1D00AD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endParaRPr lang="en-US" sz="4400" dirty="0">
              <a:solidFill>
                <a:srgbClr val="1D00AD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5180"/>
              </a:lnSpc>
            </a:pPr>
            <a:r>
              <a:rPr lang="en-US" sz="4400" dirty="0">
                <a:solidFill>
                  <a:srgbClr val="1D00AD"/>
                </a:solidFill>
                <a:latin typeface="Times New Roman" pitchFamily="18" charset="0"/>
                <a:cs typeface="Times New Roman" pitchFamily="18" charset="0"/>
              </a:rPr>
              <a:t> Ba </a:t>
            </a:r>
            <a:r>
              <a:rPr lang="en-US" sz="4400" dirty="0" err="1">
                <a:solidFill>
                  <a:srgbClr val="1D00AD"/>
                </a:solidFill>
                <a:latin typeface="Times New Roman" pitchFamily="18" charset="0"/>
                <a:cs typeface="Times New Roman" pitchFamily="18" charset="0"/>
              </a:rPr>
              <a:t>lô</a:t>
            </a:r>
            <a:r>
              <a:rPr lang="en-US" sz="4400" dirty="0">
                <a:solidFill>
                  <a:srgbClr val="1D00AD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400" dirty="0" err="1">
                <a:solidFill>
                  <a:srgbClr val="1D00AD"/>
                </a:solidFill>
                <a:latin typeface="Times New Roman" pitchFamily="18" charset="0"/>
                <a:cs typeface="Times New Roman" pitchFamily="18" charset="0"/>
              </a:rPr>
              <a:t>cóc</a:t>
            </a:r>
            <a:r>
              <a:rPr lang="en-US" sz="4400" dirty="0">
                <a:solidFill>
                  <a:srgbClr val="1D00AD"/>
                </a:solidFill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en-US" sz="4400" dirty="0" err="1">
                <a:solidFill>
                  <a:srgbClr val="1D00AD"/>
                </a:solidFill>
                <a:latin typeface="Times New Roman" pitchFamily="18" charset="0"/>
                <a:cs typeface="Times New Roman" pitchFamily="18" charset="0"/>
              </a:rPr>
              <a:t>bè</a:t>
            </a:r>
            <a:endParaRPr lang="en-US" sz="4400" dirty="0">
              <a:solidFill>
                <a:srgbClr val="1D00AD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5180"/>
              </a:lnSpc>
            </a:pPr>
            <a:r>
              <a:rPr lang="en-US" sz="4400" dirty="0">
                <a:solidFill>
                  <a:srgbClr val="1D00A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1D00AD"/>
                </a:solidFill>
                <a:latin typeface="Times New Roman" pitchFamily="18" charset="0"/>
                <a:cs typeface="Times New Roman" pitchFamily="18" charset="0"/>
              </a:rPr>
              <a:t>Mũ</a:t>
            </a:r>
            <a:r>
              <a:rPr lang="en-US" sz="4400" dirty="0">
                <a:solidFill>
                  <a:srgbClr val="1D00AD"/>
                </a:solidFill>
                <a:latin typeface="Times New Roman" pitchFamily="18" charset="0"/>
                <a:cs typeface="Times New Roman" pitchFamily="18" charset="0"/>
              </a:rPr>
              <a:t> tai </a:t>
            </a:r>
            <a:r>
              <a:rPr lang="en-US" sz="4400" dirty="0" err="1">
                <a:solidFill>
                  <a:srgbClr val="1D00AD"/>
                </a:solidFill>
                <a:latin typeface="Times New Roman" pitchFamily="18" charset="0"/>
                <a:cs typeface="Times New Roman" pitchFamily="18" charset="0"/>
              </a:rPr>
              <a:t>bèo</a:t>
            </a:r>
            <a:r>
              <a:rPr lang="en-US" sz="4400" dirty="0">
                <a:solidFill>
                  <a:srgbClr val="1D00A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1D00AD"/>
                </a:solidFill>
                <a:latin typeface="Times New Roman" pitchFamily="18" charset="0"/>
                <a:cs typeface="Times New Roman" pitchFamily="18" charset="0"/>
              </a:rPr>
              <a:t>bẻ</a:t>
            </a:r>
            <a:r>
              <a:rPr lang="en-US" sz="4400" dirty="0">
                <a:solidFill>
                  <a:srgbClr val="1D00A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1D00AD"/>
                </a:solidFill>
                <a:latin typeface="Times New Roman" pitchFamily="18" charset="0"/>
                <a:cs typeface="Times New Roman" pitchFamily="18" charset="0"/>
              </a:rPr>
              <a:t>vành</a:t>
            </a:r>
            <a:r>
              <a:rPr lang="en-US" sz="4400" dirty="0">
                <a:solidFill>
                  <a:srgbClr val="1D00A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1D00AD"/>
                </a:solidFill>
                <a:latin typeface="Times New Roman" pitchFamily="18" charset="0"/>
                <a:cs typeface="Times New Roman" pitchFamily="18" charset="0"/>
              </a:rPr>
              <a:t>xòe</a:t>
            </a:r>
            <a:r>
              <a:rPr lang="en-US" sz="4400" dirty="0">
                <a:solidFill>
                  <a:srgbClr val="1D00A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1D00AD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4400" dirty="0">
                <a:solidFill>
                  <a:srgbClr val="1D00A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1D00AD"/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endParaRPr lang="en-US" sz="4400" dirty="0">
              <a:solidFill>
                <a:srgbClr val="1D00AD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5180"/>
              </a:lnSpc>
            </a:pPr>
            <a:r>
              <a:rPr lang="en-US" sz="4400" dirty="0">
                <a:solidFill>
                  <a:srgbClr val="1D00A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1D00AD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4400" dirty="0">
                <a:solidFill>
                  <a:srgbClr val="1D00A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1D00AD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4400" dirty="0">
                <a:solidFill>
                  <a:srgbClr val="1D00A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1D00AD"/>
                </a:solidFill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4400" dirty="0">
                <a:solidFill>
                  <a:srgbClr val="1D00A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1D00AD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4400" dirty="0">
                <a:solidFill>
                  <a:srgbClr val="1D00A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1D00AD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4400" dirty="0">
                <a:solidFill>
                  <a:srgbClr val="1D00A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1D00AD"/>
                </a:solidFill>
                <a:latin typeface="Times New Roman" pitchFamily="18" charset="0"/>
                <a:cs typeface="Times New Roman" pitchFamily="18" charset="0"/>
              </a:rPr>
              <a:t>ơi</a:t>
            </a:r>
            <a:endParaRPr lang="en-US" sz="4400" dirty="0">
              <a:solidFill>
                <a:srgbClr val="1D00AD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5180"/>
              </a:lnSpc>
            </a:pPr>
            <a:r>
              <a:rPr lang="en-US" sz="4400" dirty="0">
                <a:solidFill>
                  <a:srgbClr val="1D00AD"/>
                </a:solidFill>
                <a:latin typeface="Times New Roman" pitchFamily="18" charset="0"/>
                <a:cs typeface="Times New Roman" pitchFamily="18" charset="0"/>
              </a:rPr>
              <a:t> Y </a:t>
            </a:r>
            <a:r>
              <a:rPr lang="en-US" sz="4400" dirty="0" err="1">
                <a:solidFill>
                  <a:srgbClr val="1D00AD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4400" dirty="0">
                <a:solidFill>
                  <a:srgbClr val="1D00A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1D00AD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400" dirty="0">
                <a:solidFill>
                  <a:srgbClr val="1D00A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1D00AD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4400" dirty="0">
                <a:solidFill>
                  <a:srgbClr val="1D00A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1D00AD"/>
                </a:solidFill>
                <a:latin typeface="Times New Roman" pitchFamily="18" charset="0"/>
                <a:cs typeface="Times New Roman" pitchFamily="18" charset="0"/>
              </a:rPr>
              <a:t>mơ</a:t>
            </a:r>
            <a:r>
              <a:rPr lang="en-US" sz="4400" dirty="0">
                <a:solidFill>
                  <a:srgbClr val="1D00A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1D00AD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4400" dirty="0">
                <a:solidFill>
                  <a:srgbClr val="1D00A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1D00AD"/>
                </a:solidFill>
                <a:latin typeface="Times New Roman" pitchFamily="18" charset="0"/>
                <a:cs typeface="Times New Roman" pitchFamily="18" charset="0"/>
              </a:rPr>
              <a:t>đêm</a:t>
            </a:r>
            <a:r>
              <a:rPr lang="en-US" sz="4400" dirty="0">
                <a:solidFill>
                  <a:srgbClr val="1D00A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1D00AD"/>
                </a:solidFill>
                <a:latin typeface="Times New Roman" pitchFamily="18" charset="0"/>
                <a:cs typeface="Times New Roman" pitchFamily="18" charset="0"/>
              </a:rPr>
              <a:t>nao</a:t>
            </a:r>
            <a:endParaRPr lang="en-US" sz="4400" dirty="0">
              <a:solidFill>
                <a:srgbClr val="1D00AD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5180"/>
              </a:lnSpc>
            </a:pPr>
            <a:r>
              <a:rPr lang="en-US" sz="4400" dirty="0">
                <a:solidFill>
                  <a:srgbClr val="1D00A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1D00AD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4400" dirty="0">
                <a:solidFill>
                  <a:srgbClr val="1D00A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1D00AD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400" dirty="0">
                <a:solidFill>
                  <a:srgbClr val="1D00A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1D00AD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4400" dirty="0">
                <a:solidFill>
                  <a:srgbClr val="1D00A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1D00AD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4400" dirty="0">
                <a:solidFill>
                  <a:srgbClr val="1D00A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1D00AD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4400" dirty="0">
                <a:solidFill>
                  <a:srgbClr val="1D00A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1D00AD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endParaRPr lang="en-US" sz="4400" dirty="0">
              <a:solidFill>
                <a:srgbClr val="1D00AD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5180"/>
              </a:lnSpc>
            </a:pPr>
            <a:r>
              <a:rPr lang="en-US" sz="4400" dirty="0">
                <a:solidFill>
                  <a:srgbClr val="1D00A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1D00AD"/>
                </a:solidFill>
                <a:latin typeface="Times New Roman" pitchFamily="18" charset="0"/>
                <a:cs typeface="Times New Roman" pitchFamily="18" charset="0"/>
              </a:rPr>
              <a:t>Mỹ</a:t>
            </a:r>
            <a:r>
              <a:rPr lang="en-US" sz="4400" dirty="0">
                <a:solidFill>
                  <a:srgbClr val="1D00A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1D00AD"/>
                </a:solidFill>
                <a:latin typeface="Times New Roman" pitchFamily="18" charset="0"/>
                <a:cs typeface="Times New Roman" pitchFamily="18" charset="0"/>
              </a:rPr>
              <a:t>thua</a:t>
            </a:r>
            <a:r>
              <a:rPr lang="en-US" sz="4400" dirty="0">
                <a:solidFill>
                  <a:srgbClr val="1D00A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1D00AD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4400" dirty="0">
                <a:solidFill>
                  <a:srgbClr val="1D00A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1D00AD"/>
                </a:solidFill>
                <a:latin typeface="Times New Roman" pitchFamily="18" charset="0"/>
                <a:cs typeface="Times New Roman" pitchFamily="18" charset="0"/>
              </a:rPr>
              <a:t>khóc</a:t>
            </a:r>
            <a:r>
              <a:rPr lang="en-US" sz="4400" dirty="0">
                <a:solidFill>
                  <a:srgbClr val="1D00A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1D00AD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4400" dirty="0">
                <a:solidFill>
                  <a:srgbClr val="1D00A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1D00AD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4400" dirty="0">
                <a:solidFill>
                  <a:srgbClr val="1D00A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1D00AD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4400" dirty="0">
                <a:solidFill>
                  <a:srgbClr val="1D00AD"/>
                </a:solidFill>
                <a:latin typeface="Times New Roman" pitchFamily="18" charset="0"/>
                <a:cs typeface="Times New Roman" pitchFamily="18" charset="0"/>
              </a:rPr>
              <a:t> con</a:t>
            </a:r>
          </a:p>
          <a:p>
            <a:pPr algn="ctr">
              <a:lnSpc>
                <a:spcPts val="5180"/>
              </a:lnSpc>
            </a:pPr>
            <a:r>
              <a:rPr lang="en-US" sz="4400" dirty="0">
                <a:solidFill>
                  <a:srgbClr val="1D00A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1D00AD"/>
                </a:solidFill>
                <a:latin typeface="Times New Roman" pitchFamily="18" charset="0"/>
                <a:cs typeface="Times New Roman" pitchFamily="18" charset="0"/>
              </a:rPr>
              <a:t>Chắp</a:t>
            </a:r>
            <a:r>
              <a:rPr lang="en-US" sz="4400" dirty="0">
                <a:solidFill>
                  <a:srgbClr val="1D00A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1D00AD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4400" dirty="0">
                <a:solidFill>
                  <a:srgbClr val="1D00A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1D00AD"/>
                </a:solidFill>
                <a:latin typeface="Times New Roman" pitchFamily="18" charset="0"/>
                <a:cs typeface="Times New Roman" pitchFamily="18" charset="0"/>
              </a:rPr>
              <a:t>lạy</a:t>
            </a:r>
            <a:r>
              <a:rPr lang="en-US" sz="4400" dirty="0">
                <a:solidFill>
                  <a:srgbClr val="1D00A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1D00AD"/>
                </a:solidFill>
                <a:latin typeface="Times New Roman" pitchFamily="18" charset="0"/>
                <a:cs typeface="Times New Roman" pitchFamily="18" charset="0"/>
              </a:rPr>
              <a:t>má</a:t>
            </a:r>
            <a:r>
              <a:rPr lang="en-US" sz="4400" dirty="0">
                <a:solidFill>
                  <a:srgbClr val="1D00A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1D00AD"/>
                </a:solidFill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4400" dirty="0">
                <a:solidFill>
                  <a:srgbClr val="1D00A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1D00AD"/>
                </a:solidFill>
                <a:latin typeface="Times New Roman" pitchFamily="18" charset="0"/>
                <a:cs typeface="Times New Roman" pitchFamily="18" charset="0"/>
              </a:rPr>
              <a:t>cơm</a:t>
            </a:r>
            <a:endParaRPr lang="en-US" sz="4400" dirty="0">
              <a:solidFill>
                <a:srgbClr val="1D00AD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5180"/>
              </a:lnSpc>
            </a:pPr>
            <a:r>
              <a:rPr lang="en-US" sz="4400" dirty="0">
                <a:solidFill>
                  <a:srgbClr val="1D00A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1D00AD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400" dirty="0">
                <a:solidFill>
                  <a:srgbClr val="1D00A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1D00AD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4400" dirty="0">
                <a:solidFill>
                  <a:srgbClr val="1D00A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1D00AD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400" dirty="0">
                <a:solidFill>
                  <a:srgbClr val="1D00A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1D00AD"/>
                </a:solidFill>
                <a:latin typeface="Times New Roman" pitchFamily="18" charset="0"/>
                <a:cs typeface="Times New Roman" pitchFamily="18" charset="0"/>
              </a:rPr>
              <a:t>đói</a:t>
            </a:r>
            <a:r>
              <a:rPr lang="en-US" sz="4400" dirty="0">
                <a:solidFill>
                  <a:srgbClr val="1D00AD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dirty="0" err="1">
                <a:solidFill>
                  <a:srgbClr val="1D00AD"/>
                </a:solidFill>
                <a:latin typeface="Times New Roman" pitchFamily="18" charset="0"/>
                <a:cs typeface="Times New Roman" pitchFamily="18" charset="0"/>
              </a:rPr>
              <a:t>chả</a:t>
            </a:r>
            <a:r>
              <a:rPr lang="en-US" sz="4400" dirty="0">
                <a:solidFill>
                  <a:srgbClr val="1D00A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1D00AD"/>
                </a:solidFill>
                <a:latin typeface="Times New Roman" pitchFamily="18" charset="0"/>
                <a:cs typeface="Times New Roman" pitchFamily="18" charset="0"/>
              </a:rPr>
              <a:t>hèn</a:t>
            </a:r>
            <a:r>
              <a:rPr lang="en-US" sz="4400" dirty="0">
                <a:solidFill>
                  <a:srgbClr val="1D00A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1D00AD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4400" dirty="0">
                <a:solidFill>
                  <a:srgbClr val="1D00A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1D00AD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endParaRPr lang="en-US" sz="4400" dirty="0">
              <a:solidFill>
                <a:srgbClr val="1D00AD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5180"/>
              </a:lnSpc>
            </a:pPr>
            <a:r>
              <a:rPr lang="en-US" sz="4400" dirty="0">
                <a:solidFill>
                  <a:srgbClr val="1D00A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1D00AD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4400" dirty="0">
                <a:solidFill>
                  <a:srgbClr val="1D00A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1D00AD"/>
                </a:solidFill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4400" dirty="0">
                <a:solidFill>
                  <a:srgbClr val="1D00A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1D00AD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4400" dirty="0">
                <a:solidFill>
                  <a:srgbClr val="1D00A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1D00AD"/>
                </a:solidFill>
                <a:latin typeface="Times New Roman" pitchFamily="18" charset="0"/>
                <a:cs typeface="Times New Roman" pitchFamily="18" charset="0"/>
              </a:rPr>
              <a:t>mũ</a:t>
            </a:r>
            <a:r>
              <a:rPr lang="en-US" sz="4400" dirty="0">
                <a:solidFill>
                  <a:srgbClr val="1D00AD"/>
                </a:solidFill>
                <a:latin typeface="Times New Roman" pitchFamily="18" charset="0"/>
                <a:cs typeface="Times New Roman" pitchFamily="18" charset="0"/>
              </a:rPr>
              <a:t> tai </a:t>
            </a:r>
            <a:r>
              <a:rPr lang="en-US" sz="4400" dirty="0" err="1">
                <a:solidFill>
                  <a:srgbClr val="1D00AD"/>
                </a:solidFill>
                <a:latin typeface="Times New Roman" pitchFamily="18" charset="0"/>
                <a:cs typeface="Times New Roman" pitchFamily="18" charset="0"/>
              </a:rPr>
              <a:t>bèo</a:t>
            </a:r>
            <a:endParaRPr lang="en-US" sz="4400" dirty="0">
              <a:solidFill>
                <a:srgbClr val="1D00AD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5180"/>
              </a:lnSpc>
            </a:pPr>
            <a:r>
              <a:rPr lang="en-US" sz="4400" dirty="0">
                <a:solidFill>
                  <a:srgbClr val="1D00A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1D00AD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400" dirty="0">
                <a:solidFill>
                  <a:srgbClr val="1D00A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1D00AD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400" dirty="0">
                <a:solidFill>
                  <a:srgbClr val="1D00A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1D00AD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4400" dirty="0">
                <a:solidFill>
                  <a:srgbClr val="1D00A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1D00AD"/>
                </a:solidFill>
                <a:latin typeface="Times New Roman" pitchFamily="18" charset="0"/>
                <a:cs typeface="Times New Roman" pitchFamily="18" charset="0"/>
              </a:rPr>
              <a:t>phóng</a:t>
            </a:r>
            <a:r>
              <a:rPr lang="en-US" sz="4400" dirty="0">
                <a:solidFill>
                  <a:srgbClr val="1D00A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1D00AD"/>
                </a:solidFill>
                <a:latin typeface="Times New Roman" pitchFamily="18" charset="0"/>
                <a:cs typeface="Times New Roman" pitchFamily="18" charset="0"/>
              </a:rPr>
              <a:t>vượt</a:t>
            </a:r>
            <a:r>
              <a:rPr lang="en-US" sz="4400" dirty="0">
                <a:solidFill>
                  <a:srgbClr val="1D00A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1D00AD"/>
                </a:solidFill>
                <a:latin typeface="Times New Roman" pitchFamily="18" charset="0"/>
                <a:cs typeface="Times New Roman" pitchFamily="18" charset="0"/>
              </a:rPr>
              <a:t>đèo</a:t>
            </a:r>
            <a:r>
              <a:rPr lang="en-US" sz="4400" dirty="0">
                <a:solidFill>
                  <a:srgbClr val="1D00A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1D00AD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4400" dirty="0">
                <a:solidFill>
                  <a:srgbClr val="1D00A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1D00AD"/>
                </a:solidFill>
                <a:latin typeface="Times New Roman" pitchFamily="18" charset="0"/>
                <a:cs typeface="Times New Roman" pitchFamily="18" charset="0"/>
              </a:rPr>
              <a:t>Sơn</a:t>
            </a:r>
            <a:endParaRPr lang="en-US" sz="4400" dirty="0">
              <a:solidFill>
                <a:srgbClr val="1D00AD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5040"/>
              </a:lnSpc>
            </a:pPr>
            <a:endParaRPr lang="en-US" sz="4400" dirty="0">
              <a:solidFill>
                <a:srgbClr val="1D00AD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76748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962583" y="1495066"/>
            <a:ext cx="8181417" cy="8987027"/>
            <a:chOff x="0" y="0"/>
            <a:chExt cx="5803900" cy="6375400"/>
          </a:xfrm>
        </p:grpSpPr>
        <p:sp>
          <p:nvSpPr>
            <p:cNvPr id="3" name="Freeform 3"/>
            <p:cNvSpPr/>
            <p:nvPr/>
          </p:nvSpPr>
          <p:spPr>
            <a:xfrm>
              <a:off x="12700" y="12700"/>
              <a:ext cx="5778500" cy="6350000"/>
            </a:xfrm>
            <a:custGeom>
              <a:avLst/>
              <a:gdLst/>
              <a:ahLst/>
              <a:cxnLst/>
              <a:rect l="l" t="t" r="r" b="b"/>
              <a:pathLst>
                <a:path w="5778500" h="6350000">
                  <a:moveTo>
                    <a:pt x="2889250" y="0"/>
                  </a:moveTo>
                  <a:cubicBezTo>
                    <a:pt x="1258570" y="0"/>
                    <a:pt x="0" y="1144270"/>
                    <a:pt x="0" y="2917190"/>
                  </a:cubicBezTo>
                  <a:cubicBezTo>
                    <a:pt x="0" y="4175760"/>
                    <a:pt x="0" y="6350000"/>
                    <a:pt x="0" y="6350000"/>
                  </a:cubicBezTo>
                  <a:lnTo>
                    <a:pt x="2889250" y="6350000"/>
                  </a:lnTo>
                  <a:lnTo>
                    <a:pt x="5778500" y="6350000"/>
                  </a:lnTo>
                  <a:cubicBezTo>
                    <a:pt x="5778500" y="6350000"/>
                    <a:pt x="5778500" y="4175760"/>
                    <a:pt x="5778500" y="2917190"/>
                  </a:cubicBezTo>
                  <a:cubicBezTo>
                    <a:pt x="5778500" y="1144270"/>
                    <a:pt x="4519930" y="0"/>
                    <a:pt x="2889250" y="0"/>
                  </a:cubicBezTo>
                  <a:close/>
                </a:path>
              </a:pathLst>
            </a:custGeom>
            <a:blipFill>
              <a:blip r:embed="rId2"/>
              <a:stretch>
                <a:fillRect l="-34390" r="-34390"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5803900" cy="6375400"/>
            </a:xfrm>
            <a:custGeom>
              <a:avLst/>
              <a:gdLst/>
              <a:ahLst/>
              <a:cxnLst/>
              <a:rect l="l" t="t" r="r" b="b"/>
              <a:pathLst>
                <a:path w="5803900" h="6375400">
                  <a:moveTo>
                    <a:pt x="5803900" y="6375400"/>
                  </a:moveTo>
                  <a:lnTo>
                    <a:pt x="0" y="6375400"/>
                  </a:lnTo>
                  <a:lnTo>
                    <a:pt x="0" y="2929890"/>
                  </a:lnTo>
                  <a:cubicBezTo>
                    <a:pt x="0" y="2495550"/>
                    <a:pt x="74930" y="2089150"/>
                    <a:pt x="223520" y="1720850"/>
                  </a:cubicBezTo>
                  <a:cubicBezTo>
                    <a:pt x="365760" y="1367790"/>
                    <a:pt x="571500" y="1056640"/>
                    <a:pt x="836930" y="797560"/>
                  </a:cubicBezTo>
                  <a:cubicBezTo>
                    <a:pt x="1361440" y="283210"/>
                    <a:pt x="2095500" y="0"/>
                    <a:pt x="2901950" y="0"/>
                  </a:cubicBezTo>
                  <a:cubicBezTo>
                    <a:pt x="3708400" y="0"/>
                    <a:pt x="4441190" y="283210"/>
                    <a:pt x="4966970" y="797560"/>
                  </a:cubicBezTo>
                  <a:cubicBezTo>
                    <a:pt x="5232400" y="1056640"/>
                    <a:pt x="5438140" y="1367790"/>
                    <a:pt x="5580380" y="1722120"/>
                  </a:cubicBezTo>
                  <a:cubicBezTo>
                    <a:pt x="5728970" y="2090420"/>
                    <a:pt x="5803900" y="2496820"/>
                    <a:pt x="5803900" y="2931160"/>
                  </a:cubicBezTo>
                  <a:lnTo>
                    <a:pt x="5803900" y="6375400"/>
                  </a:lnTo>
                  <a:close/>
                  <a:moveTo>
                    <a:pt x="25400" y="6350000"/>
                  </a:moveTo>
                  <a:lnTo>
                    <a:pt x="5778500" y="6350000"/>
                  </a:lnTo>
                  <a:lnTo>
                    <a:pt x="5778500" y="2929890"/>
                  </a:lnTo>
                  <a:cubicBezTo>
                    <a:pt x="5778500" y="2499360"/>
                    <a:pt x="5703570" y="2095500"/>
                    <a:pt x="5557520" y="1731010"/>
                  </a:cubicBezTo>
                  <a:cubicBezTo>
                    <a:pt x="5416550" y="1380490"/>
                    <a:pt x="5212080" y="1073150"/>
                    <a:pt x="4949190" y="815340"/>
                  </a:cubicBezTo>
                  <a:cubicBezTo>
                    <a:pt x="4428490" y="306070"/>
                    <a:pt x="3700780" y="25400"/>
                    <a:pt x="2901950" y="25400"/>
                  </a:cubicBezTo>
                  <a:cubicBezTo>
                    <a:pt x="2103120" y="25400"/>
                    <a:pt x="1375410" y="306070"/>
                    <a:pt x="854710" y="815340"/>
                  </a:cubicBezTo>
                  <a:cubicBezTo>
                    <a:pt x="591820" y="1071880"/>
                    <a:pt x="387350" y="1380490"/>
                    <a:pt x="246380" y="1731010"/>
                  </a:cubicBezTo>
                  <a:cubicBezTo>
                    <a:pt x="100330" y="2095500"/>
                    <a:pt x="25400" y="2499360"/>
                    <a:pt x="25400" y="2929890"/>
                  </a:cubicBezTo>
                  <a:lnTo>
                    <a:pt x="25400" y="635000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5" name="Group 5"/>
          <p:cNvGrpSpPr/>
          <p:nvPr/>
        </p:nvGrpSpPr>
        <p:grpSpPr>
          <a:xfrm rot="524967">
            <a:off x="186668" y="7928379"/>
            <a:ext cx="2686557" cy="2659842"/>
            <a:chOff x="0" y="0"/>
            <a:chExt cx="3582076" cy="3546456"/>
          </a:xfrm>
        </p:grpSpPr>
        <p:grpSp>
          <p:nvGrpSpPr>
            <p:cNvPr id="6" name="Group 6"/>
            <p:cNvGrpSpPr>
              <a:grpSpLocks noChangeAspect="1"/>
            </p:cNvGrpSpPr>
            <p:nvPr/>
          </p:nvGrpSpPr>
          <p:grpSpPr>
            <a:xfrm rot="-156325">
              <a:off x="117283" y="130903"/>
              <a:ext cx="3354147" cy="3341045"/>
              <a:chOff x="0" y="0"/>
              <a:chExt cx="6502400" cy="64770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-23042" y="119185"/>
                <a:ext cx="6542159" cy="6244242"/>
              </a:xfrm>
              <a:custGeom>
                <a:avLst/>
                <a:gdLst/>
                <a:ahLst/>
                <a:cxnLst/>
                <a:rect l="l" t="t" r="r" b="b"/>
                <a:pathLst>
                  <a:path w="6542159" h="6244242">
                    <a:moveTo>
                      <a:pt x="3271080" y="4996"/>
                    </a:moveTo>
                    <a:cubicBezTo>
                      <a:pt x="2154117" y="0"/>
                      <a:pt x="1119857" y="593026"/>
                      <a:pt x="559929" y="1559521"/>
                    </a:cubicBezTo>
                    <a:cubicBezTo>
                      <a:pt x="0" y="2526015"/>
                      <a:pt x="0" y="3718228"/>
                      <a:pt x="559929" y="4684723"/>
                    </a:cubicBezTo>
                    <a:cubicBezTo>
                      <a:pt x="1119857" y="5651217"/>
                      <a:pt x="2154117" y="6244243"/>
                      <a:pt x="3271080" y="6239248"/>
                    </a:cubicBezTo>
                    <a:cubicBezTo>
                      <a:pt x="4388043" y="6244243"/>
                      <a:pt x="5422303" y="5651217"/>
                      <a:pt x="5982231" y="4684723"/>
                    </a:cubicBezTo>
                    <a:cubicBezTo>
                      <a:pt x="6542160" y="3718229"/>
                      <a:pt x="6542160" y="2526015"/>
                      <a:pt x="5982231" y="1559521"/>
                    </a:cubicBezTo>
                    <a:cubicBezTo>
                      <a:pt x="5422303" y="593027"/>
                      <a:pt x="4388043" y="1"/>
                      <a:pt x="3271080" y="4996"/>
                    </a:cubicBezTo>
                    <a:close/>
                  </a:path>
                </a:pathLst>
              </a:custGeom>
              <a:solidFill>
                <a:srgbClr val="FAD75D"/>
              </a:solidFill>
            </p:spPr>
          </p:sp>
          <p:sp>
            <p:nvSpPr>
              <p:cNvPr id="8" name="Freeform 8"/>
              <p:cNvSpPr/>
              <p:nvPr/>
            </p:nvSpPr>
            <p:spPr>
              <a:xfrm>
                <a:off x="73038" y="66269"/>
                <a:ext cx="6350000" cy="6349987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49987">
                    <a:moveTo>
                      <a:pt x="3175000" y="6349987"/>
                    </a:moveTo>
                    <a:cubicBezTo>
                      <a:pt x="1424279" y="6349987"/>
                      <a:pt x="0" y="4925733"/>
                      <a:pt x="0" y="3175038"/>
                    </a:cubicBezTo>
                    <a:cubicBezTo>
                      <a:pt x="0" y="1424317"/>
                      <a:pt x="1424292" y="0"/>
                      <a:pt x="3175000" y="0"/>
                    </a:cubicBezTo>
                    <a:cubicBezTo>
                      <a:pt x="4925733" y="0"/>
                      <a:pt x="6350000" y="1424330"/>
                      <a:pt x="6350000" y="3175038"/>
                    </a:cubicBezTo>
                    <a:cubicBezTo>
                      <a:pt x="6350000" y="4925720"/>
                      <a:pt x="4925733" y="6349987"/>
                      <a:pt x="3175000" y="6349987"/>
                    </a:cubicBezTo>
                    <a:close/>
                    <a:moveTo>
                      <a:pt x="3175000" y="115760"/>
                    </a:moveTo>
                    <a:cubicBezTo>
                      <a:pt x="1488135" y="115760"/>
                      <a:pt x="115760" y="1488148"/>
                      <a:pt x="115760" y="3175038"/>
                    </a:cubicBezTo>
                    <a:cubicBezTo>
                      <a:pt x="115760" y="4861915"/>
                      <a:pt x="1488135" y="6234265"/>
                      <a:pt x="3175000" y="6234265"/>
                    </a:cubicBezTo>
                    <a:cubicBezTo>
                      <a:pt x="4861852" y="6234265"/>
                      <a:pt x="6234265" y="4861890"/>
                      <a:pt x="6234265" y="3175038"/>
                    </a:cubicBezTo>
                    <a:cubicBezTo>
                      <a:pt x="6234265" y="1488148"/>
                      <a:pt x="4861852" y="115760"/>
                      <a:pt x="3175000" y="11576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 rot="-156325">
              <a:off x="73326" y="76375"/>
              <a:ext cx="3435424" cy="3304253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 rot="-156325">
              <a:off x="73326" y="76375"/>
              <a:ext cx="3435424" cy="3304253"/>
            </a:xfrm>
            <a:prstGeom prst="rect">
              <a:avLst/>
            </a:prstGeom>
          </p:spPr>
        </p:pic>
      </p:grpSp>
      <p:grpSp>
        <p:nvGrpSpPr>
          <p:cNvPr id="11" name="Group 11"/>
          <p:cNvGrpSpPr/>
          <p:nvPr/>
        </p:nvGrpSpPr>
        <p:grpSpPr>
          <a:xfrm>
            <a:off x="9498415" y="3117441"/>
            <a:ext cx="8511823" cy="5492959"/>
            <a:chOff x="0" y="0"/>
            <a:chExt cx="11349097" cy="7323945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2474257"/>
              <a:ext cx="11349097" cy="2176778"/>
              <a:chOff x="0" y="0"/>
              <a:chExt cx="39118625" cy="7503024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72390" y="72390"/>
                <a:ext cx="38973844" cy="7358245"/>
              </a:xfrm>
              <a:custGeom>
                <a:avLst/>
                <a:gdLst/>
                <a:ahLst/>
                <a:cxnLst/>
                <a:rect l="l" t="t" r="r" b="b"/>
                <a:pathLst>
                  <a:path w="38973844" h="7358245">
                    <a:moveTo>
                      <a:pt x="0" y="0"/>
                    </a:moveTo>
                    <a:lnTo>
                      <a:pt x="38973844" y="0"/>
                    </a:lnTo>
                    <a:lnTo>
                      <a:pt x="38973844" y="7358245"/>
                    </a:lnTo>
                    <a:lnTo>
                      <a:pt x="0" y="735824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AD75D"/>
              </a:solidFill>
            </p:spPr>
          </p:sp>
          <p:sp>
            <p:nvSpPr>
              <p:cNvPr id="14" name="Freeform 14"/>
              <p:cNvSpPr/>
              <p:nvPr/>
            </p:nvSpPr>
            <p:spPr>
              <a:xfrm>
                <a:off x="0" y="0"/>
                <a:ext cx="39118626" cy="7503024"/>
              </a:xfrm>
              <a:custGeom>
                <a:avLst/>
                <a:gdLst/>
                <a:ahLst/>
                <a:cxnLst/>
                <a:rect l="l" t="t" r="r" b="b"/>
                <a:pathLst>
                  <a:path w="39118626" h="7503024">
                    <a:moveTo>
                      <a:pt x="38973844" y="7358245"/>
                    </a:moveTo>
                    <a:lnTo>
                      <a:pt x="39118626" y="7358245"/>
                    </a:lnTo>
                    <a:lnTo>
                      <a:pt x="39118626" y="7503024"/>
                    </a:lnTo>
                    <a:lnTo>
                      <a:pt x="38973844" y="7503024"/>
                    </a:lnTo>
                    <a:lnTo>
                      <a:pt x="38973844" y="7358245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7358245"/>
                    </a:lnTo>
                    <a:lnTo>
                      <a:pt x="0" y="7358245"/>
                    </a:lnTo>
                    <a:lnTo>
                      <a:pt x="0" y="144780"/>
                    </a:lnTo>
                    <a:close/>
                    <a:moveTo>
                      <a:pt x="0" y="7358245"/>
                    </a:moveTo>
                    <a:lnTo>
                      <a:pt x="144780" y="7358245"/>
                    </a:lnTo>
                    <a:lnTo>
                      <a:pt x="144780" y="7503024"/>
                    </a:lnTo>
                    <a:lnTo>
                      <a:pt x="0" y="7503024"/>
                    </a:lnTo>
                    <a:lnTo>
                      <a:pt x="0" y="7358245"/>
                    </a:lnTo>
                    <a:close/>
                    <a:moveTo>
                      <a:pt x="38973844" y="144780"/>
                    </a:moveTo>
                    <a:lnTo>
                      <a:pt x="39118626" y="144780"/>
                    </a:lnTo>
                    <a:lnTo>
                      <a:pt x="39118626" y="7358245"/>
                    </a:lnTo>
                    <a:lnTo>
                      <a:pt x="38973844" y="7358245"/>
                    </a:lnTo>
                    <a:lnTo>
                      <a:pt x="38973844" y="144780"/>
                    </a:lnTo>
                    <a:close/>
                    <a:moveTo>
                      <a:pt x="144780" y="7358245"/>
                    </a:moveTo>
                    <a:lnTo>
                      <a:pt x="38973844" y="7358245"/>
                    </a:lnTo>
                    <a:lnTo>
                      <a:pt x="38973844" y="7503024"/>
                    </a:lnTo>
                    <a:lnTo>
                      <a:pt x="144780" y="7503024"/>
                    </a:lnTo>
                    <a:lnTo>
                      <a:pt x="144780" y="7358245"/>
                    </a:lnTo>
                    <a:close/>
                    <a:moveTo>
                      <a:pt x="38973844" y="0"/>
                    </a:moveTo>
                    <a:lnTo>
                      <a:pt x="39118626" y="0"/>
                    </a:lnTo>
                    <a:lnTo>
                      <a:pt x="39118626" y="144780"/>
                    </a:lnTo>
                    <a:lnTo>
                      <a:pt x="38973844" y="144780"/>
                    </a:lnTo>
                    <a:lnTo>
                      <a:pt x="38973844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38973844" y="0"/>
                    </a:lnTo>
                    <a:lnTo>
                      <a:pt x="38973844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FAD75D"/>
              </a:solidFill>
            </p:spPr>
          </p:sp>
        </p:grpSp>
        <p:grpSp>
          <p:nvGrpSpPr>
            <p:cNvPr id="15" name="Group 15"/>
            <p:cNvGrpSpPr/>
            <p:nvPr/>
          </p:nvGrpSpPr>
          <p:grpSpPr>
            <a:xfrm>
              <a:off x="0" y="5147168"/>
              <a:ext cx="11349097" cy="2176778"/>
              <a:chOff x="0" y="0"/>
              <a:chExt cx="39118625" cy="7503024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72390" y="72390"/>
                <a:ext cx="38973844" cy="7358245"/>
              </a:xfrm>
              <a:custGeom>
                <a:avLst/>
                <a:gdLst/>
                <a:ahLst/>
                <a:cxnLst/>
                <a:rect l="l" t="t" r="r" b="b"/>
                <a:pathLst>
                  <a:path w="38973844" h="7358245">
                    <a:moveTo>
                      <a:pt x="0" y="0"/>
                    </a:moveTo>
                    <a:lnTo>
                      <a:pt x="38973844" y="0"/>
                    </a:lnTo>
                    <a:lnTo>
                      <a:pt x="38973844" y="7358245"/>
                    </a:lnTo>
                    <a:lnTo>
                      <a:pt x="0" y="735824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AD75D"/>
              </a:solidFill>
            </p:spPr>
          </p:sp>
          <p:sp>
            <p:nvSpPr>
              <p:cNvPr id="17" name="Freeform 17"/>
              <p:cNvSpPr/>
              <p:nvPr/>
            </p:nvSpPr>
            <p:spPr>
              <a:xfrm>
                <a:off x="0" y="0"/>
                <a:ext cx="39118626" cy="7503024"/>
              </a:xfrm>
              <a:custGeom>
                <a:avLst/>
                <a:gdLst/>
                <a:ahLst/>
                <a:cxnLst/>
                <a:rect l="l" t="t" r="r" b="b"/>
                <a:pathLst>
                  <a:path w="39118626" h="7503024">
                    <a:moveTo>
                      <a:pt x="38973844" y="7358245"/>
                    </a:moveTo>
                    <a:lnTo>
                      <a:pt x="39118626" y="7358245"/>
                    </a:lnTo>
                    <a:lnTo>
                      <a:pt x="39118626" y="7503024"/>
                    </a:lnTo>
                    <a:lnTo>
                      <a:pt x="38973844" y="7503024"/>
                    </a:lnTo>
                    <a:lnTo>
                      <a:pt x="38973844" y="7358245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7358245"/>
                    </a:lnTo>
                    <a:lnTo>
                      <a:pt x="0" y="7358245"/>
                    </a:lnTo>
                    <a:lnTo>
                      <a:pt x="0" y="144780"/>
                    </a:lnTo>
                    <a:close/>
                    <a:moveTo>
                      <a:pt x="0" y="7358245"/>
                    </a:moveTo>
                    <a:lnTo>
                      <a:pt x="144780" y="7358245"/>
                    </a:lnTo>
                    <a:lnTo>
                      <a:pt x="144780" y="7503024"/>
                    </a:lnTo>
                    <a:lnTo>
                      <a:pt x="0" y="7503024"/>
                    </a:lnTo>
                    <a:lnTo>
                      <a:pt x="0" y="7358245"/>
                    </a:lnTo>
                    <a:close/>
                    <a:moveTo>
                      <a:pt x="38973844" y="144780"/>
                    </a:moveTo>
                    <a:lnTo>
                      <a:pt x="39118626" y="144780"/>
                    </a:lnTo>
                    <a:lnTo>
                      <a:pt x="39118626" y="7358245"/>
                    </a:lnTo>
                    <a:lnTo>
                      <a:pt x="38973844" y="7358245"/>
                    </a:lnTo>
                    <a:lnTo>
                      <a:pt x="38973844" y="144780"/>
                    </a:lnTo>
                    <a:close/>
                    <a:moveTo>
                      <a:pt x="144780" y="7358245"/>
                    </a:moveTo>
                    <a:lnTo>
                      <a:pt x="38973844" y="7358245"/>
                    </a:lnTo>
                    <a:lnTo>
                      <a:pt x="38973844" y="7503024"/>
                    </a:lnTo>
                    <a:lnTo>
                      <a:pt x="144780" y="7503024"/>
                    </a:lnTo>
                    <a:lnTo>
                      <a:pt x="144780" y="7358245"/>
                    </a:lnTo>
                    <a:close/>
                    <a:moveTo>
                      <a:pt x="38973844" y="0"/>
                    </a:moveTo>
                    <a:lnTo>
                      <a:pt x="39118626" y="0"/>
                    </a:lnTo>
                    <a:lnTo>
                      <a:pt x="39118626" y="144780"/>
                    </a:lnTo>
                    <a:lnTo>
                      <a:pt x="38973844" y="144780"/>
                    </a:lnTo>
                    <a:lnTo>
                      <a:pt x="38973844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38973844" y="0"/>
                    </a:lnTo>
                    <a:lnTo>
                      <a:pt x="38973844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FAD75D"/>
              </a:solidFill>
            </p:spPr>
          </p:sp>
        </p:grpSp>
        <p:grpSp>
          <p:nvGrpSpPr>
            <p:cNvPr id="18" name="Group 18"/>
            <p:cNvGrpSpPr/>
            <p:nvPr/>
          </p:nvGrpSpPr>
          <p:grpSpPr>
            <a:xfrm>
              <a:off x="2077" y="0"/>
              <a:ext cx="11347020" cy="1993930"/>
              <a:chOff x="0" y="0"/>
              <a:chExt cx="42698066" cy="7503024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72390" y="72390"/>
                <a:ext cx="42553287" cy="7358245"/>
              </a:xfrm>
              <a:custGeom>
                <a:avLst/>
                <a:gdLst/>
                <a:ahLst/>
                <a:cxnLst/>
                <a:rect l="l" t="t" r="r" b="b"/>
                <a:pathLst>
                  <a:path w="42553287" h="7358245">
                    <a:moveTo>
                      <a:pt x="0" y="0"/>
                    </a:moveTo>
                    <a:lnTo>
                      <a:pt x="42553287" y="0"/>
                    </a:lnTo>
                    <a:lnTo>
                      <a:pt x="42553287" y="7358245"/>
                    </a:lnTo>
                    <a:lnTo>
                      <a:pt x="0" y="735824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AD75D"/>
              </a:solidFill>
            </p:spPr>
          </p:sp>
          <p:sp>
            <p:nvSpPr>
              <p:cNvPr id="20" name="Freeform 20"/>
              <p:cNvSpPr/>
              <p:nvPr/>
            </p:nvSpPr>
            <p:spPr>
              <a:xfrm>
                <a:off x="0" y="0"/>
                <a:ext cx="42698067" cy="7503024"/>
              </a:xfrm>
              <a:custGeom>
                <a:avLst/>
                <a:gdLst/>
                <a:ahLst/>
                <a:cxnLst/>
                <a:rect l="l" t="t" r="r" b="b"/>
                <a:pathLst>
                  <a:path w="42698067" h="7503024">
                    <a:moveTo>
                      <a:pt x="42553285" y="7358245"/>
                    </a:moveTo>
                    <a:lnTo>
                      <a:pt x="42698067" y="7358245"/>
                    </a:lnTo>
                    <a:lnTo>
                      <a:pt x="42698067" y="7503024"/>
                    </a:lnTo>
                    <a:lnTo>
                      <a:pt x="42553285" y="7503024"/>
                    </a:lnTo>
                    <a:lnTo>
                      <a:pt x="42553285" y="7358245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7358245"/>
                    </a:lnTo>
                    <a:lnTo>
                      <a:pt x="0" y="7358245"/>
                    </a:lnTo>
                    <a:lnTo>
                      <a:pt x="0" y="144780"/>
                    </a:lnTo>
                    <a:close/>
                    <a:moveTo>
                      <a:pt x="0" y="7358245"/>
                    </a:moveTo>
                    <a:lnTo>
                      <a:pt x="144780" y="7358245"/>
                    </a:lnTo>
                    <a:lnTo>
                      <a:pt x="144780" y="7503024"/>
                    </a:lnTo>
                    <a:lnTo>
                      <a:pt x="0" y="7503024"/>
                    </a:lnTo>
                    <a:lnTo>
                      <a:pt x="0" y="7358245"/>
                    </a:lnTo>
                    <a:close/>
                    <a:moveTo>
                      <a:pt x="42553285" y="144780"/>
                    </a:moveTo>
                    <a:lnTo>
                      <a:pt x="42698067" y="144780"/>
                    </a:lnTo>
                    <a:lnTo>
                      <a:pt x="42698067" y="7358245"/>
                    </a:lnTo>
                    <a:lnTo>
                      <a:pt x="42553285" y="7358245"/>
                    </a:lnTo>
                    <a:lnTo>
                      <a:pt x="42553285" y="144780"/>
                    </a:lnTo>
                    <a:close/>
                    <a:moveTo>
                      <a:pt x="144780" y="7358245"/>
                    </a:moveTo>
                    <a:lnTo>
                      <a:pt x="42553288" y="7358245"/>
                    </a:lnTo>
                    <a:lnTo>
                      <a:pt x="42553288" y="7503024"/>
                    </a:lnTo>
                    <a:lnTo>
                      <a:pt x="144780" y="7503024"/>
                    </a:lnTo>
                    <a:lnTo>
                      <a:pt x="144780" y="7358245"/>
                    </a:lnTo>
                    <a:close/>
                    <a:moveTo>
                      <a:pt x="42553285" y="0"/>
                    </a:moveTo>
                    <a:lnTo>
                      <a:pt x="42698067" y="0"/>
                    </a:lnTo>
                    <a:lnTo>
                      <a:pt x="42698067" y="144780"/>
                    </a:lnTo>
                    <a:lnTo>
                      <a:pt x="42553285" y="144780"/>
                    </a:lnTo>
                    <a:lnTo>
                      <a:pt x="42553285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42553288" y="0"/>
                    </a:lnTo>
                    <a:lnTo>
                      <a:pt x="42553288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FAD75D"/>
              </a:solidFill>
            </p:spPr>
          </p:sp>
        </p:grpSp>
        <p:sp>
          <p:nvSpPr>
            <p:cNvPr id="21" name="TextBox 21"/>
            <p:cNvSpPr txBox="1"/>
            <p:nvPr/>
          </p:nvSpPr>
          <p:spPr>
            <a:xfrm>
              <a:off x="126175" y="570583"/>
              <a:ext cx="11098825" cy="125037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6762"/>
                </a:lnSpc>
              </a:pPr>
              <a:endParaRPr/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9498415" y="5438841"/>
            <a:ext cx="8511823" cy="9851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01"/>
              </a:lnSpc>
              <a:spcBef>
                <a:spcPct val="0"/>
              </a:spcBef>
            </a:pPr>
            <a:r>
              <a:rPr lang="en-US" sz="5715">
                <a:solidFill>
                  <a:srgbClr val="1D00AD"/>
                </a:solidFill>
                <a:latin typeface="Muli Black Bold"/>
              </a:rPr>
              <a:t>B: Chú giải phóng quân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9498415" y="7625224"/>
            <a:ext cx="8511823" cy="9851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8001"/>
              </a:lnSpc>
              <a:spcBef>
                <a:spcPct val="0"/>
              </a:spcBef>
            </a:pPr>
            <a:r>
              <a:rPr lang="en-US" sz="5715">
                <a:solidFill>
                  <a:srgbClr val="1D00AD"/>
                </a:solidFill>
                <a:latin typeface="Muli Black Bold"/>
              </a:rPr>
              <a:t>C: Chú công an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902871" y="43524"/>
            <a:ext cx="15191088" cy="9851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01"/>
              </a:lnSpc>
              <a:spcBef>
                <a:spcPct val="0"/>
              </a:spcBef>
            </a:pPr>
            <a:r>
              <a:rPr lang="en-US" sz="5715">
                <a:solidFill>
                  <a:srgbClr val="1D00AD"/>
                </a:solidFill>
                <a:latin typeface="Muli Black Bold"/>
              </a:rPr>
              <a:t>Câu 1! Bài thơ cô vừa đọc có tên là gì? 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9498415" y="3468492"/>
            <a:ext cx="8511823" cy="10230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259"/>
              </a:lnSpc>
            </a:pPr>
            <a:r>
              <a:rPr lang="en-US" sz="5899">
                <a:solidFill>
                  <a:srgbClr val="1D00AD"/>
                </a:solidFill>
                <a:latin typeface="DejaVu Serif Bold"/>
              </a:rPr>
              <a:t>A: Chú bộ đội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5508468">
            <a:off x="2422925" y="1910240"/>
            <a:ext cx="6121273" cy="7308982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-485478" y="-978318"/>
            <a:ext cx="3028357" cy="4014035"/>
            <a:chOff x="0" y="0"/>
            <a:chExt cx="4037809" cy="5352047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263878" y="0"/>
              <a:ext cx="2234236" cy="2234236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0" y="2590054"/>
              <a:ext cx="2761993" cy="2761993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2498115" y="1464389"/>
              <a:ext cx="1539694" cy="1539694"/>
            </a:xfrm>
            <a:prstGeom prst="rect">
              <a:avLst/>
            </a:prstGeom>
          </p:spPr>
        </p:pic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9836586" y="942153"/>
            <a:ext cx="7099794" cy="8874742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9594548" y="5868792"/>
            <a:ext cx="5742322" cy="6056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23"/>
              </a:lnSpc>
            </a:pPr>
            <a:endParaRPr/>
          </a:p>
        </p:txBody>
      </p:sp>
      <p:sp>
        <p:nvSpPr>
          <p:cNvPr id="9" name="TextBox 9"/>
          <p:cNvSpPr txBox="1"/>
          <p:nvPr/>
        </p:nvSpPr>
        <p:spPr>
          <a:xfrm rot="-61548">
            <a:off x="3079545" y="3797194"/>
            <a:ext cx="5201475" cy="34137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094"/>
              </a:lnSpc>
              <a:spcBef>
                <a:spcPct val="0"/>
              </a:spcBef>
            </a:pPr>
            <a:r>
              <a:rPr lang="en-US" sz="6495">
                <a:solidFill>
                  <a:srgbClr val="FFFBF4"/>
                </a:solidFill>
                <a:latin typeface="Muli Black Bold"/>
              </a:rPr>
              <a:t>A:  Cẩm Thơ</a:t>
            </a:r>
          </a:p>
          <a:p>
            <a:pPr>
              <a:lnSpc>
                <a:spcPts val="9094"/>
              </a:lnSpc>
              <a:spcBef>
                <a:spcPct val="0"/>
              </a:spcBef>
            </a:pPr>
            <a:endParaRPr lang="en-US" sz="6495">
              <a:solidFill>
                <a:srgbClr val="FFFBF4"/>
              </a:solidFill>
              <a:latin typeface="Muli Black Bold"/>
            </a:endParaRPr>
          </a:p>
          <a:p>
            <a:pPr>
              <a:lnSpc>
                <a:spcPts val="9094"/>
              </a:lnSpc>
              <a:spcBef>
                <a:spcPct val="0"/>
              </a:spcBef>
            </a:pPr>
            <a:r>
              <a:rPr lang="en-US" sz="6495">
                <a:solidFill>
                  <a:srgbClr val="FFFBF4"/>
                </a:solidFill>
                <a:latin typeface="Muli Black Bold"/>
              </a:rPr>
              <a:t>B: Cẩm Ly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341248" y="431707"/>
            <a:ext cx="11047153" cy="9220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19"/>
              </a:lnSpc>
            </a:pPr>
            <a:r>
              <a:rPr lang="en-US" sz="5299">
                <a:solidFill>
                  <a:srgbClr val="000000"/>
                </a:solidFill>
                <a:latin typeface="DejaVu Serif"/>
              </a:rPr>
              <a:t>Câu 2: Bài thơ của tác giả nào?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2226" t="7162" r="2802" b="2208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>
            <a:grpSpLocks noChangeAspect="1"/>
          </p:cNvGrpSpPr>
          <p:nvPr/>
        </p:nvGrpSpPr>
        <p:grpSpPr>
          <a:xfrm rot="-93935">
            <a:off x="3644924" y="558579"/>
            <a:ext cx="12618890" cy="9224027"/>
            <a:chOff x="0" y="0"/>
            <a:chExt cx="2435860" cy="1780540"/>
          </a:xfrm>
        </p:grpSpPr>
        <p:sp>
          <p:nvSpPr>
            <p:cNvPr id="4" name="Freeform 4"/>
            <p:cNvSpPr/>
            <p:nvPr/>
          </p:nvSpPr>
          <p:spPr>
            <a:xfrm>
              <a:off x="74930" y="40640"/>
              <a:ext cx="2310130" cy="1664970"/>
            </a:xfrm>
            <a:custGeom>
              <a:avLst/>
              <a:gdLst/>
              <a:ahLst/>
              <a:cxnLst/>
              <a:rect l="l" t="t" r="r" b="b"/>
              <a:pathLst>
                <a:path w="2310130" h="1664970">
                  <a:moveTo>
                    <a:pt x="2310130" y="1664970"/>
                  </a:moveTo>
                  <a:lnTo>
                    <a:pt x="0" y="1664970"/>
                  </a:lnTo>
                  <a:lnTo>
                    <a:pt x="0" y="0"/>
                  </a:lnTo>
                  <a:lnTo>
                    <a:pt x="2308860" y="0"/>
                  </a:lnTo>
                  <a:lnTo>
                    <a:pt x="2308860" y="1664970"/>
                  </a:lnTo>
                  <a:close/>
                </a:path>
              </a:pathLst>
            </a:custGeom>
            <a:blipFill>
              <a:blip r:embed="rId3"/>
              <a:stretch>
                <a:fillRect t="-1963" r="-55" b="-1963"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2435860" cy="1780540"/>
            </a:xfrm>
            <a:custGeom>
              <a:avLst/>
              <a:gdLst/>
              <a:ahLst/>
              <a:cxnLst/>
              <a:rect l="l" t="t" r="r" b="b"/>
              <a:pathLst>
                <a:path w="2435860" h="1780540">
                  <a:moveTo>
                    <a:pt x="2435860" y="1780540"/>
                  </a:moveTo>
                  <a:lnTo>
                    <a:pt x="0" y="1780540"/>
                  </a:lnTo>
                  <a:lnTo>
                    <a:pt x="0" y="0"/>
                  </a:lnTo>
                  <a:lnTo>
                    <a:pt x="2435860" y="0"/>
                  </a:lnTo>
                  <a:lnTo>
                    <a:pt x="2435860" y="1780540"/>
                  </a:lnTo>
                  <a:close/>
                </a:path>
              </a:pathLst>
            </a:custGeom>
            <a:blipFill>
              <a:blip r:embed="rId4"/>
              <a:stretch>
                <a:fillRect l="-66" r="-66"/>
              </a:stretch>
            </a:blipFill>
          </p:spPr>
        </p:sp>
      </p:grpSp>
      <p:sp>
        <p:nvSpPr>
          <p:cNvPr id="6" name="TextBox 6"/>
          <p:cNvSpPr txBox="1"/>
          <p:nvPr/>
        </p:nvSpPr>
        <p:spPr>
          <a:xfrm rot="-91318">
            <a:off x="511788" y="6288176"/>
            <a:ext cx="6019303" cy="2588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179"/>
              </a:lnSpc>
            </a:pPr>
            <a:r>
              <a:rPr lang="en-US" sz="8626">
                <a:solidFill>
                  <a:srgbClr val="FFFFFF"/>
                </a:solidFill>
                <a:latin typeface="Anton Bold Italics"/>
              </a:rPr>
              <a:t>BÀI THƠ</a:t>
            </a:r>
          </a:p>
          <a:p>
            <a:pPr>
              <a:lnSpc>
                <a:spcPts val="10179"/>
              </a:lnSpc>
            </a:pPr>
            <a:endParaRPr lang="en-US" sz="8626">
              <a:solidFill>
                <a:srgbClr val="FFFFFF"/>
              </a:solidFill>
              <a:latin typeface="Anton Bold Italic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331</Words>
  <Application>Microsoft Office PowerPoint</Application>
  <PresentationFormat>Custom</PresentationFormat>
  <Paragraphs>47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9" baseType="lpstr">
      <vt:lpstr>Arial</vt:lpstr>
      <vt:lpstr>Arimo</vt:lpstr>
      <vt:lpstr>Calibri</vt:lpstr>
      <vt:lpstr>DejaVu Serif Italics</vt:lpstr>
      <vt:lpstr>UTM Flavour</vt:lpstr>
      <vt:lpstr>DejaVu Serif</vt:lpstr>
      <vt:lpstr>Noto Serif Display Black</vt:lpstr>
      <vt:lpstr>Times New Roman</vt:lpstr>
      <vt:lpstr>Muli Black Bold</vt:lpstr>
      <vt:lpstr>DejaVu Serif Bold</vt:lpstr>
      <vt:lpstr>Anton Bold Italics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Lĩnh vực phát triền ngôn ngữ Truyện: Cáo thỏ và gà trống Lứa tuổi: Mẫu giáo nhỡ (4-5t) Giáo viên: Nguyễn Thị Hương</dc:title>
  <cp:lastModifiedBy>Admin</cp:lastModifiedBy>
  <cp:revision>7</cp:revision>
  <dcterms:created xsi:type="dcterms:W3CDTF">2006-08-16T00:00:00Z</dcterms:created>
  <dcterms:modified xsi:type="dcterms:W3CDTF">2021-12-15T04:21:36Z</dcterms:modified>
  <dc:identifier>DAExErlitQU</dc:identifier>
</cp:coreProperties>
</file>